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9" r:id="rId2"/>
    <p:sldId id="270" r:id="rId3"/>
    <p:sldId id="271" r:id="rId4"/>
    <p:sldId id="272" r:id="rId5"/>
    <p:sldId id="257" r:id="rId6"/>
    <p:sldId id="258" r:id="rId7"/>
    <p:sldId id="263" r:id="rId8"/>
    <p:sldId id="259" r:id="rId9"/>
    <p:sldId id="260" r:id="rId10"/>
    <p:sldId id="261" r:id="rId11"/>
    <p:sldId id="262" r:id="rId12"/>
    <p:sldId id="273" r:id="rId13"/>
    <p:sldId id="274" r:id="rId14"/>
    <p:sldId id="275" r:id="rId15"/>
    <p:sldId id="265" r:id="rId16"/>
    <p:sldId id="266" r:id="rId17"/>
    <p:sldId id="267" r:id="rId18"/>
    <p:sldId id="268" r:id="rId19"/>
    <p:sldId id="282" r:id="rId20"/>
    <p:sldId id="280" r:id="rId21"/>
    <p:sldId id="281" r:id="rId22"/>
    <p:sldId id="277" r:id="rId23"/>
    <p:sldId id="278" r:id="rId24"/>
    <p:sldId id="279" r:id="rId25"/>
    <p:sldId id="283" r:id="rId26"/>
    <p:sldId id="276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8000"/>
    <a:srgbClr val="FFCC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DA5F3E-9DFB-4045-BBC6-B6D6616902CA}" type="doc">
      <dgm:prSet loTypeId="urn:microsoft.com/office/officeart/2005/8/layout/hProcess10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169DC64-C681-419E-A46F-4845A80EBAC9}">
      <dgm:prSet phldrT="[Texte]"/>
      <dgm:spPr/>
      <dgm:t>
        <a:bodyPr/>
        <a:lstStyle/>
        <a:p>
          <a:r>
            <a:rPr lang="fr-FR" b="1" dirty="0" smtClean="0">
              <a:solidFill>
                <a:srgbClr val="FFCC66"/>
              </a:solidFill>
              <a:latin typeface="Trebuchet MS" pitchFamily="34" charset="0"/>
            </a:rPr>
            <a:t>Gouvernance</a:t>
          </a:r>
          <a:endParaRPr lang="fr-FR" b="1" dirty="0">
            <a:solidFill>
              <a:srgbClr val="FFCC66"/>
            </a:solidFill>
            <a:latin typeface="Trebuchet MS" pitchFamily="34" charset="0"/>
          </a:endParaRPr>
        </a:p>
      </dgm:t>
    </dgm:pt>
    <dgm:pt modelId="{0917D715-1F5C-449D-9B3B-D0F2624243C7}" type="parTrans" cxnId="{0CF17A40-BE3E-4209-8FC2-9AFAB228D2CA}">
      <dgm:prSet/>
      <dgm:spPr/>
      <dgm:t>
        <a:bodyPr/>
        <a:lstStyle/>
        <a:p>
          <a:endParaRPr lang="fr-FR"/>
        </a:p>
      </dgm:t>
    </dgm:pt>
    <dgm:pt modelId="{248AC5DC-52D3-4C24-AAE1-EF349016CE94}" type="sibTrans" cxnId="{0CF17A40-BE3E-4209-8FC2-9AFAB228D2CA}">
      <dgm:prSet/>
      <dgm:spPr/>
      <dgm:t>
        <a:bodyPr/>
        <a:lstStyle/>
        <a:p>
          <a:endParaRPr lang="fr-FR"/>
        </a:p>
      </dgm:t>
    </dgm:pt>
    <dgm:pt modelId="{C7A32DF9-09A4-4E28-A375-CC21AE1D2390}">
      <dgm:prSet phldrT="[Texte]"/>
      <dgm:spPr/>
      <dgm:t>
        <a:bodyPr/>
        <a:lstStyle/>
        <a:p>
          <a:r>
            <a:rPr lang="fr-FR" dirty="0" err="1" smtClean="0">
              <a:solidFill>
                <a:srgbClr val="FFCC66"/>
              </a:solidFill>
              <a:latin typeface="Trebuchet MS" pitchFamily="34" charset="0"/>
            </a:rPr>
            <a:t>Political</a:t>
          </a:r>
          <a:r>
            <a:rPr lang="fr-FR" dirty="0" smtClean="0">
              <a:solidFill>
                <a:srgbClr val="FFCC66"/>
              </a:solidFill>
              <a:latin typeface="Trebuchet MS" pitchFamily="34" charset="0"/>
            </a:rPr>
            <a:t> and </a:t>
          </a:r>
          <a:r>
            <a:rPr lang="fr-FR" dirty="0" err="1" smtClean="0">
              <a:solidFill>
                <a:srgbClr val="FFCC66"/>
              </a:solidFill>
              <a:latin typeface="Trebuchet MS" pitchFamily="34" charset="0"/>
            </a:rPr>
            <a:t>operational</a:t>
          </a:r>
          <a:r>
            <a:rPr lang="fr-FR" dirty="0" smtClean="0">
              <a:solidFill>
                <a:srgbClr val="FFCC66"/>
              </a:solidFill>
              <a:latin typeface="Trebuchet MS" pitchFamily="34" charset="0"/>
            </a:rPr>
            <a:t> management</a:t>
          </a:r>
          <a:endParaRPr lang="fr-FR" dirty="0">
            <a:solidFill>
              <a:srgbClr val="FFCC66"/>
            </a:solidFill>
            <a:latin typeface="Trebuchet MS" pitchFamily="34" charset="0"/>
          </a:endParaRPr>
        </a:p>
      </dgm:t>
    </dgm:pt>
    <dgm:pt modelId="{5EC50B78-08C9-4D00-8F32-FE563C3539C7}" type="parTrans" cxnId="{7D3CEABD-D6E6-4B6C-89DA-F3FDAFA79FB0}">
      <dgm:prSet/>
      <dgm:spPr/>
      <dgm:t>
        <a:bodyPr/>
        <a:lstStyle/>
        <a:p>
          <a:endParaRPr lang="fr-FR"/>
        </a:p>
      </dgm:t>
    </dgm:pt>
    <dgm:pt modelId="{1759534B-2F1D-4DB4-8F46-D0B341F9053C}" type="sibTrans" cxnId="{7D3CEABD-D6E6-4B6C-89DA-F3FDAFA79FB0}">
      <dgm:prSet/>
      <dgm:spPr/>
      <dgm:t>
        <a:bodyPr/>
        <a:lstStyle/>
        <a:p>
          <a:endParaRPr lang="fr-FR"/>
        </a:p>
      </dgm:t>
    </dgm:pt>
    <dgm:pt modelId="{C1F6FA9C-5046-4784-9B9F-6D034ABEDCA6}">
      <dgm:prSet phldrT="[Texte]"/>
      <dgm:spPr/>
      <dgm:t>
        <a:bodyPr/>
        <a:lstStyle/>
        <a:p>
          <a:r>
            <a:rPr lang="fr-FR" b="1" dirty="0" err="1" smtClean="0">
              <a:solidFill>
                <a:srgbClr val="FFCC66"/>
              </a:solidFill>
              <a:latin typeface="Trebuchet MS" pitchFamily="34" charset="0"/>
            </a:rPr>
            <a:t>Process</a:t>
          </a:r>
          <a:endParaRPr lang="fr-FR" b="1" dirty="0">
            <a:solidFill>
              <a:srgbClr val="FFCC66"/>
            </a:solidFill>
            <a:latin typeface="Trebuchet MS" pitchFamily="34" charset="0"/>
          </a:endParaRPr>
        </a:p>
      </dgm:t>
    </dgm:pt>
    <dgm:pt modelId="{525A131B-340F-4948-BF39-5952F558581A}" type="parTrans" cxnId="{A3001A5C-E5DF-4AEC-AAAB-3B2FBA962193}">
      <dgm:prSet/>
      <dgm:spPr/>
      <dgm:t>
        <a:bodyPr/>
        <a:lstStyle/>
        <a:p>
          <a:endParaRPr lang="fr-FR"/>
        </a:p>
      </dgm:t>
    </dgm:pt>
    <dgm:pt modelId="{A2FF16E3-6E0B-442E-A2A9-D00ADA5B974A}" type="sibTrans" cxnId="{A3001A5C-E5DF-4AEC-AAAB-3B2FBA962193}">
      <dgm:prSet/>
      <dgm:spPr/>
      <dgm:t>
        <a:bodyPr/>
        <a:lstStyle/>
        <a:p>
          <a:endParaRPr lang="fr-FR"/>
        </a:p>
      </dgm:t>
    </dgm:pt>
    <dgm:pt modelId="{A49B0233-F651-4EA2-8ECE-D1E9B3CB5BF3}">
      <dgm:prSet phldrT="[Texte]"/>
      <dgm:spPr/>
      <dgm:t>
        <a:bodyPr/>
        <a:lstStyle/>
        <a:p>
          <a:r>
            <a:rPr lang="fr-FR" dirty="0" err="1" smtClean="0">
              <a:solidFill>
                <a:srgbClr val="FFCC66"/>
              </a:solidFill>
              <a:latin typeface="Trebuchet MS" pitchFamily="34" charset="0"/>
            </a:rPr>
            <a:t>Starting</a:t>
          </a:r>
          <a:endParaRPr lang="fr-FR" dirty="0">
            <a:solidFill>
              <a:srgbClr val="FFCC66"/>
            </a:solidFill>
            <a:latin typeface="Trebuchet MS" pitchFamily="34" charset="0"/>
          </a:endParaRPr>
        </a:p>
      </dgm:t>
    </dgm:pt>
    <dgm:pt modelId="{A3B4F729-2138-4A41-974E-3A6810F59F96}" type="parTrans" cxnId="{34C2FA0B-12AC-429A-A877-A19475BCF9C1}">
      <dgm:prSet/>
      <dgm:spPr/>
      <dgm:t>
        <a:bodyPr/>
        <a:lstStyle/>
        <a:p>
          <a:endParaRPr lang="fr-FR"/>
        </a:p>
      </dgm:t>
    </dgm:pt>
    <dgm:pt modelId="{4314250B-CBA0-484E-9931-FCDC62FB20EE}" type="sibTrans" cxnId="{34C2FA0B-12AC-429A-A877-A19475BCF9C1}">
      <dgm:prSet/>
      <dgm:spPr/>
      <dgm:t>
        <a:bodyPr/>
        <a:lstStyle/>
        <a:p>
          <a:endParaRPr lang="fr-FR"/>
        </a:p>
      </dgm:t>
    </dgm:pt>
    <dgm:pt modelId="{3383B0AF-A680-4529-BB11-ED13BCB5F94A}">
      <dgm:prSet phldrT="[Texte]"/>
      <dgm:spPr/>
      <dgm:t>
        <a:bodyPr/>
        <a:lstStyle/>
        <a:p>
          <a:r>
            <a:rPr lang="fr-FR" dirty="0" smtClean="0">
              <a:solidFill>
                <a:srgbClr val="FFCC66"/>
              </a:solidFill>
              <a:latin typeface="Trebuchet MS" pitchFamily="34" charset="0"/>
            </a:rPr>
            <a:t>Action plan</a:t>
          </a:r>
          <a:endParaRPr lang="fr-FR" dirty="0">
            <a:solidFill>
              <a:srgbClr val="FFCC66"/>
            </a:solidFill>
            <a:latin typeface="Trebuchet MS" pitchFamily="34" charset="0"/>
          </a:endParaRPr>
        </a:p>
      </dgm:t>
    </dgm:pt>
    <dgm:pt modelId="{A487B7BC-D57E-4ED6-9798-2DF12FA1529F}" type="parTrans" cxnId="{50C595B2-AC80-4A4E-8645-C6BCAF0B8BE9}">
      <dgm:prSet/>
      <dgm:spPr/>
      <dgm:t>
        <a:bodyPr/>
        <a:lstStyle/>
        <a:p>
          <a:endParaRPr lang="fr-FR"/>
        </a:p>
      </dgm:t>
    </dgm:pt>
    <dgm:pt modelId="{EA47CAAC-C77B-44EC-BB9D-D5C5D5DB48BB}" type="sibTrans" cxnId="{50C595B2-AC80-4A4E-8645-C6BCAF0B8BE9}">
      <dgm:prSet/>
      <dgm:spPr/>
      <dgm:t>
        <a:bodyPr/>
        <a:lstStyle/>
        <a:p>
          <a:endParaRPr lang="fr-FR"/>
        </a:p>
      </dgm:t>
    </dgm:pt>
    <dgm:pt modelId="{CE36E999-E77C-4D41-902F-03576C7ACFDE}">
      <dgm:prSet phldrT="[Texte]"/>
      <dgm:spPr/>
      <dgm:t>
        <a:bodyPr/>
        <a:lstStyle/>
        <a:p>
          <a:endParaRPr lang="fr-FR" b="1" dirty="0" smtClean="0">
            <a:latin typeface="Trebuchet MS" pitchFamily="34" charset="0"/>
          </a:endParaRPr>
        </a:p>
        <a:p>
          <a:r>
            <a:rPr lang="fr-FR" b="1" dirty="0" err="1" smtClean="0">
              <a:solidFill>
                <a:srgbClr val="FFCC66"/>
              </a:solidFill>
              <a:latin typeface="Trebuchet MS" pitchFamily="34" charset="0"/>
            </a:rPr>
            <a:t>Reporting</a:t>
          </a:r>
          <a:endParaRPr lang="fr-FR" b="1" dirty="0">
            <a:solidFill>
              <a:srgbClr val="FFCC66"/>
            </a:solidFill>
            <a:latin typeface="Trebuchet MS" pitchFamily="34" charset="0"/>
          </a:endParaRPr>
        </a:p>
      </dgm:t>
    </dgm:pt>
    <dgm:pt modelId="{1D4A8304-3757-4033-A6AF-CFA34EC22724}" type="parTrans" cxnId="{40F85B83-A6D4-45CA-90B0-B2E409961B1E}">
      <dgm:prSet/>
      <dgm:spPr/>
      <dgm:t>
        <a:bodyPr/>
        <a:lstStyle/>
        <a:p>
          <a:endParaRPr lang="fr-FR"/>
        </a:p>
      </dgm:t>
    </dgm:pt>
    <dgm:pt modelId="{4DEB1289-D01B-4A99-972B-98DED9E9C553}" type="sibTrans" cxnId="{40F85B83-A6D4-45CA-90B0-B2E409961B1E}">
      <dgm:prSet/>
      <dgm:spPr/>
      <dgm:t>
        <a:bodyPr/>
        <a:lstStyle/>
        <a:p>
          <a:endParaRPr lang="fr-FR"/>
        </a:p>
      </dgm:t>
    </dgm:pt>
    <dgm:pt modelId="{0EA60142-8D2B-420A-AB82-755BE9F18ED7}">
      <dgm:prSet phldrT="[Texte]"/>
      <dgm:spPr/>
      <dgm:t>
        <a:bodyPr/>
        <a:lstStyle/>
        <a:p>
          <a:r>
            <a:rPr lang="fr-FR" dirty="0" smtClean="0">
              <a:solidFill>
                <a:srgbClr val="FFCC66"/>
              </a:solidFill>
              <a:latin typeface="Trebuchet MS" pitchFamily="34" charset="0"/>
            </a:rPr>
            <a:t>Communication</a:t>
          </a:r>
          <a:endParaRPr lang="fr-FR" dirty="0">
            <a:solidFill>
              <a:srgbClr val="FFCC66"/>
            </a:solidFill>
            <a:latin typeface="Trebuchet MS" pitchFamily="34" charset="0"/>
          </a:endParaRPr>
        </a:p>
      </dgm:t>
    </dgm:pt>
    <dgm:pt modelId="{B3BECCD4-5E35-416D-BAC8-E6DACD910D3E}" type="parTrans" cxnId="{32165A09-5368-44B8-B657-F3A07FF6C22C}">
      <dgm:prSet/>
      <dgm:spPr/>
      <dgm:t>
        <a:bodyPr/>
        <a:lstStyle/>
        <a:p>
          <a:endParaRPr lang="fr-FR"/>
        </a:p>
      </dgm:t>
    </dgm:pt>
    <dgm:pt modelId="{C1F63A5B-E9EB-4743-8B2E-551D59F5AAA4}" type="sibTrans" cxnId="{32165A09-5368-44B8-B657-F3A07FF6C22C}">
      <dgm:prSet/>
      <dgm:spPr/>
      <dgm:t>
        <a:bodyPr/>
        <a:lstStyle/>
        <a:p>
          <a:endParaRPr lang="fr-FR"/>
        </a:p>
      </dgm:t>
    </dgm:pt>
    <dgm:pt modelId="{4AE8ED21-6C01-480D-977C-35C1EA7EABD8}">
      <dgm:prSet phldrT="[Texte]"/>
      <dgm:spPr/>
      <dgm:t>
        <a:bodyPr/>
        <a:lstStyle/>
        <a:p>
          <a:r>
            <a:rPr lang="fr-FR" dirty="0" err="1" smtClean="0">
              <a:solidFill>
                <a:srgbClr val="FFCC66"/>
              </a:solidFill>
              <a:latin typeface="Trebuchet MS" pitchFamily="34" charset="0"/>
            </a:rPr>
            <a:t>Process</a:t>
          </a:r>
          <a:r>
            <a:rPr lang="fr-FR" dirty="0" smtClean="0">
              <a:solidFill>
                <a:srgbClr val="FFCC66"/>
              </a:solidFill>
              <a:latin typeface="Trebuchet MS" pitchFamily="34" charset="0"/>
            </a:rPr>
            <a:t> </a:t>
          </a:r>
          <a:r>
            <a:rPr lang="fr-FR" dirty="0" err="1" smtClean="0">
              <a:solidFill>
                <a:srgbClr val="FFCC66"/>
              </a:solidFill>
              <a:latin typeface="Trebuchet MS" pitchFamily="34" charset="0"/>
            </a:rPr>
            <a:t>evaluation</a:t>
          </a:r>
          <a:r>
            <a:rPr lang="fr-FR" dirty="0" smtClean="0">
              <a:solidFill>
                <a:srgbClr val="FFCC66"/>
              </a:solidFill>
              <a:latin typeface="Trebuchet MS" pitchFamily="34" charset="0"/>
            </a:rPr>
            <a:t> </a:t>
          </a:r>
          <a:endParaRPr lang="fr-FR" dirty="0">
            <a:solidFill>
              <a:srgbClr val="FFCC66"/>
            </a:solidFill>
            <a:latin typeface="Trebuchet MS" pitchFamily="34" charset="0"/>
          </a:endParaRPr>
        </a:p>
      </dgm:t>
    </dgm:pt>
    <dgm:pt modelId="{C30DB09D-4332-4E60-A502-B32D5DCC96DF}" type="parTrans" cxnId="{DF24C39B-264F-47A4-A25B-E6F426108B23}">
      <dgm:prSet/>
      <dgm:spPr/>
      <dgm:t>
        <a:bodyPr/>
        <a:lstStyle/>
        <a:p>
          <a:endParaRPr lang="fr-FR"/>
        </a:p>
      </dgm:t>
    </dgm:pt>
    <dgm:pt modelId="{24A58C87-0CF4-4D16-AA41-5098DBDBD948}" type="sibTrans" cxnId="{DF24C39B-264F-47A4-A25B-E6F426108B23}">
      <dgm:prSet/>
      <dgm:spPr/>
      <dgm:t>
        <a:bodyPr/>
        <a:lstStyle/>
        <a:p>
          <a:endParaRPr lang="fr-FR"/>
        </a:p>
      </dgm:t>
    </dgm:pt>
    <dgm:pt modelId="{C28F4D8A-4FC8-4341-98B1-3F809F0D9633}">
      <dgm:prSet phldrT="[Texte]"/>
      <dgm:spPr/>
      <dgm:t>
        <a:bodyPr/>
        <a:lstStyle/>
        <a:p>
          <a:r>
            <a:rPr lang="fr-FR" dirty="0" err="1" smtClean="0">
              <a:solidFill>
                <a:srgbClr val="FFCC66"/>
              </a:solidFill>
              <a:latin typeface="Trebuchet MS" pitchFamily="34" charset="0"/>
            </a:rPr>
            <a:t>Strategy</a:t>
          </a:r>
          <a:endParaRPr lang="fr-FR" dirty="0">
            <a:solidFill>
              <a:srgbClr val="FFCC66"/>
            </a:solidFill>
            <a:latin typeface="Trebuchet MS" pitchFamily="34" charset="0"/>
          </a:endParaRPr>
        </a:p>
      </dgm:t>
    </dgm:pt>
    <dgm:pt modelId="{8E6A6BDF-2877-489A-A07C-A3805BE606E7}" type="parTrans" cxnId="{A5165C12-9D5A-445A-B660-FF6FF5A5008D}">
      <dgm:prSet/>
      <dgm:spPr/>
      <dgm:t>
        <a:bodyPr/>
        <a:lstStyle/>
        <a:p>
          <a:endParaRPr lang="fr-FR"/>
        </a:p>
      </dgm:t>
    </dgm:pt>
    <dgm:pt modelId="{CC1B5A81-6624-4606-862D-B405E6A1EDCC}" type="sibTrans" cxnId="{A5165C12-9D5A-445A-B660-FF6FF5A5008D}">
      <dgm:prSet/>
      <dgm:spPr/>
      <dgm:t>
        <a:bodyPr/>
        <a:lstStyle/>
        <a:p>
          <a:endParaRPr lang="fr-FR"/>
        </a:p>
      </dgm:t>
    </dgm:pt>
    <dgm:pt modelId="{EACF454A-70E5-4E3F-9E91-2CF58EECFBFC}">
      <dgm:prSet phldrT="[Texte]"/>
      <dgm:spPr/>
      <dgm:t>
        <a:bodyPr/>
        <a:lstStyle/>
        <a:p>
          <a:r>
            <a:rPr lang="fr-FR" dirty="0" err="1" smtClean="0">
              <a:solidFill>
                <a:srgbClr val="FFCC66"/>
              </a:solidFill>
              <a:latin typeface="Trebuchet MS" pitchFamily="34" charset="0"/>
            </a:rPr>
            <a:t>Diagnosis</a:t>
          </a:r>
          <a:endParaRPr lang="fr-FR" dirty="0">
            <a:solidFill>
              <a:srgbClr val="FFCC66"/>
            </a:solidFill>
            <a:latin typeface="Trebuchet MS" pitchFamily="34" charset="0"/>
          </a:endParaRPr>
        </a:p>
      </dgm:t>
    </dgm:pt>
    <dgm:pt modelId="{86C3A3A1-AD40-4838-9E91-38D1668A146C}" type="parTrans" cxnId="{C4F30281-4BA0-4AA2-96D4-1B39A41B515C}">
      <dgm:prSet/>
      <dgm:spPr/>
      <dgm:t>
        <a:bodyPr/>
        <a:lstStyle/>
        <a:p>
          <a:endParaRPr lang="fr-FR"/>
        </a:p>
      </dgm:t>
    </dgm:pt>
    <dgm:pt modelId="{4073480A-B21B-45C8-A638-E4066ED1EFF7}" type="sibTrans" cxnId="{C4F30281-4BA0-4AA2-96D4-1B39A41B515C}">
      <dgm:prSet/>
      <dgm:spPr/>
      <dgm:t>
        <a:bodyPr/>
        <a:lstStyle/>
        <a:p>
          <a:endParaRPr lang="fr-FR"/>
        </a:p>
      </dgm:t>
    </dgm:pt>
    <dgm:pt modelId="{2903A979-DA88-4291-99FA-07689A57EB82}">
      <dgm:prSet phldrT="[Texte]"/>
      <dgm:spPr/>
      <dgm:t>
        <a:bodyPr/>
        <a:lstStyle/>
        <a:p>
          <a:r>
            <a:rPr lang="fr-FR" dirty="0" err="1" smtClean="0">
              <a:solidFill>
                <a:srgbClr val="FFCC66"/>
              </a:solidFill>
              <a:latin typeface="Trebuchet MS" pitchFamily="34" charset="0"/>
            </a:rPr>
            <a:t>Implementation</a:t>
          </a:r>
          <a:endParaRPr lang="fr-FR" dirty="0">
            <a:solidFill>
              <a:srgbClr val="FFCC66"/>
            </a:solidFill>
            <a:latin typeface="Trebuchet MS" pitchFamily="34" charset="0"/>
          </a:endParaRPr>
        </a:p>
      </dgm:t>
    </dgm:pt>
    <dgm:pt modelId="{5BB42C95-CFBF-4B4F-9221-CD203F9FD5A8}" type="parTrans" cxnId="{FC0A9F37-0B64-43A4-A5BD-C809F4DBDDCD}">
      <dgm:prSet/>
      <dgm:spPr/>
      <dgm:t>
        <a:bodyPr/>
        <a:lstStyle/>
        <a:p>
          <a:endParaRPr lang="fr-FR"/>
        </a:p>
      </dgm:t>
    </dgm:pt>
    <dgm:pt modelId="{EAF53F78-5007-4A5B-B1C5-A35CFC396B7C}" type="sibTrans" cxnId="{FC0A9F37-0B64-43A4-A5BD-C809F4DBDDCD}">
      <dgm:prSet/>
      <dgm:spPr/>
      <dgm:t>
        <a:bodyPr/>
        <a:lstStyle/>
        <a:p>
          <a:endParaRPr lang="fr-FR"/>
        </a:p>
      </dgm:t>
    </dgm:pt>
    <dgm:pt modelId="{719F290D-6F3F-47AC-8D03-2D729F2D3DB6}">
      <dgm:prSet phldrT="[Texte]"/>
      <dgm:spPr/>
      <dgm:t>
        <a:bodyPr/>
        <a:lstStyle/>
        <a:p>
          <a:r>
            <a:rPr lang="fr-FR" dirty="0" err="1" smtClean="0">
              <a:solidFill>
                <a:srgbClr val="FFCC66"/>
              </a:solidFill>
              <a:latin typeface="Trebuchet MS" pitchFamily="34" charset="0"/>
            </a:rPr>
            <a:t>Evaluation</a:t>
          </a:r>
          <a:endParaRPr lang="fr-FR" dirty="0">
            <a:solidFill>
              <a:srgbClr val="FFCC66"/>
            </a:solidFill>
            <a:latin typeface="Trebuchet MS" pitchFamily="34" charset="0"/>
          </a:endParaRPr>
        </a:p>
      </dgm:t>
    </dgm:pt>
    <dgm:pt modelId="{FC527B77-704B-4E32-96CD-12F295AB4CEE}" type="parTrans" cxnId="{D9E33B77-5EE5-48CF-B86C-ADF2D028B972}">
      <dgm:prSet/>
      <dgm:spPr/>
      <dgm:t>
        <a:bodyPr/>
        <a:lstStyle/>
        <a:p>
          <a:endParaRPr lang="fr-FR"/>
        </a:p>
      </dgm:t>
    </dgm:pt>
    <dgm:pt modelId="{7B7B25DA-4409-4F1E-A466-5756D9616939}" type="sibTrans" cxnId="{D9E33B77-5EE5-48CF-B86C-ADF2D028B972}">
      <dgm:prSet/>
      <dgm:spPr/>
      <dgm:t>
        <a:bodyPr/>
        <a:lstStyle/>
        <a:p>
          <a:endParaRPr lang="fr-FR"/>
        </a:p>
      </dgm:t>
    </dgm:pt>
    <dgm:pt modelId="{599B3B8D-8833-47BC-94D6-A64E21DFE71D}">
      <dgm:prSet phldrT="[Texte]"/>
      <dgm:spPr/>
      <dgm:t>
        <a:bodyPr/>
        <a:lstStyle/>
        <a:p>
          <a:r>
            <a:rPr lang="fr-FR" dirty="0" smtClean="0">
              <a:solidFill>
                <a:srgbClr val="FFCC66"/>
              </a:solidFill>
              <a:latin typeface="Trebuchet MS" pitchFamily="34" charset="0"/>
            </a:rPr>
            <a:t>Bodies</a:t>
          </a:r>
          <a:endParaRPr lang="fr-FR" dirty="0">
            <a:solidFill>
              <a:srgbClr val="FFCC66"/>
            </a:solidFill>
            <a:latin typeface="Trebuchet MS" pitchFamily="34" charset="0"/>
          </a:endParaRPr>
        </a:p>
      </dgm:t>
    </dgm:pt>
    <dgm:pt modelId="{15054C84-2CD0-4231-9F98-6200A000399B}" type="parTrans" cxnId="{414F6AD0-A15C-4FDC-ADA2-F7A015CA1F2C}">
      <dgm:prSet/>
      <dgm:spPr/>
    </dgm:pt>
    <dgm:pt modelId="{4FAB079E-2199-4812-BA83-B59CAF51DCEC}" type="sibTrans" cxnId="{414F6AD0-A15C-4FDC-ADA2-F7A015CA1F2C}">
      <dgm:prSet/>
      <dgm:spPr/>
    </dgm:pt>
    <dgm:pt modelId="{37514455-128F-4424-8F20-8C709F62DA4E}">
      <dgm:prSet phldrT="[Texte]"/>
      <dgm:spPr/>
      <dgm:t>
        <a:bodyPr/>
        <a:lstStyle/>
        <a:p>
          <a:r>
            <a:rPr lang="fr-FR" dirty="0" err="1" smtClean="0">
              <a:solidFill>
                <a:srgbClr val="FFCC66"/>
              </a:solidFill>
              <a:latin typeface="Trebuchet MS" pitchFamily="34" charset="0"/>
            </a:rPr>
            <a:t>Stakeholders</a:t>
          </a:r>
          <a:endParaRPr lang="fr-FR" dirty="0">
            <a:solidFill>
              <a:srgbClr val="FFCC66"/>
            </a:solidFill>
            <a:latin typeface="Trebuchet MS" pitchFamily="34" charset="0"/>
          </a:endParaRPr>
        </a:p>
      </dgm:t>
    </dgm:pt>
    <dgm:pt modelId="{0F97BD2A-0D85-4039-9205-4CBF0093D671}" type="parTrans" cxnId="{B92B95F9-3111-4D79-A70B-C41FDAB74BFB}">
      <dgm:prSet/>
      <dgm:spPr/>
    </dgm:pt>
    <dgm:pt modelId="{B400251B-8C7F-49E2-AB61-5B58343B16B4}" type="sibTrans" cxnId="{B92B95F9-3111-4D79-A70B-C41FDAB74BFB}">
      <dgm:prSet/>
      <dgm:spPr/>
    </dgm:pt>
    <dgm:pt modelId="{7047AD8F-E9E8-4046-B0B5-5552915DA11B}" type="pres">
      <dgm:prSet presAssocID="{C8DA5F3E-9DFB-4045-BBC6-B6D6616902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D0D8757-239D-49B3-B678-EA422C262894}" type="pres">
      <dgm:prSet presAssocID="{E169DC64-C681-419E-A46F-4845A80EBAC9}" presName="composite" presStyleCnt="0"/>
      <dgm:spPr/>
    </dgm:pt>
    <dgm:pt modelId="{4D4125D2-C46B-4358-9BF1-3296F6AEE044}" type="pres">
      <dgm:prSet presAssocID="{E169DC64-C681-419E-A46F-4845A80EBAC9}" presName="imagSh" presStyleLbl="bgImgPlace1" presStyleIdx="0" presStyleCnt="3" custScaleX="142701" custLinFactNeighborX="-1914" custLinFactNeighborY="-242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57C25DAF-82DE-4756-8730-8F358F743DC1}" type="pres">
      <dgm:prSet presAssocID="{E169DC64-C681-419E-A46F-4845A80EBAC9}" presName="txNode" presStyleLbl="node1" presStyleIdx="0" presStyleCnt="3" custScaleY="944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E7F092-E443-41CF-A193-D1C50DC45AD4}" type="pres">
      <dgm:prSet presAssocID="{248AC5DC-52D3-4C24-AAE1-EF349016CE94}" presName="sibTrans" presStyleLbl="sibTrans2D1" presStyleIdx="0" presStyleCnt="2"/>
      <dgm:spPr/>
      <dgm:t>
        <a:bodyPr/>
        <a:lstStyle/>
        <a:p>
          <a:endParaRPr lang="fr-FR"/>
        </a:p>
      </dgm:t>
    </dgm:pt>
    <dgm:pt modelId="{65213F4C-9E2A-43DB-AE06-890D2531C59E}" type="pres">
      <dgm:prSet presAssocID="{248AC5DC-52D3-4C24-AAE1-EF349016CE94}" presName="connTx" presStyleLbl="sibTrans2D1" presStyleIdx="0" presStyleCnt="2"/>
      <dgm:spPr/>
      <dgm:t>
        <a:bodyPr/>
        <a:lstStyle/>
        <a:p>
          <a:endParaRPr lang="fr-FR"/>
        </a:p>
      </dgm:t>
    </dgm:pt>
    <dgm:pt modelId="{5DC1F1B2-D66E-4799-84A9-C6ADB9B43AA9}" type="pres">
      <dgm:prSet presAssocID="{C1F6FA9C-5046-4784-9B9F-6D034ABEDCA6}" presName="composite" presStyleCnt="0"/>
      <dgm:spPr/>
    </dgm:pt>
    <dgm:pt modelId="{BBF7BD05-BAC4-49BB-B314-46A44A02FAAF}" type="pres">
      <dgm:prSet presAssocID="{C1F6FA9C-5046-4784-9B9F-6D034ABEDCA6}" presName="imagSh" presStyleLbl="bgImgPlace1" presStyleIdx="1" presStyleCnt="3" custScaleX="154087" custLinFactNeighborX="-2263" custLinFactNeighborY="-2427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3906AD00-50A8-4335-B827-B0A46957BFC4}" type="pres">
      <dgm:prSet presAssocID="{C1F6FA9C-5046-4784-9B9F-6D034ABEDCA6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5E145E-E482-4493-8424-7621D4EA2446}" type="pres">
      <dgm:prSet presAssocID="{A2FF16E3-6E0B-442E-A2A9-D00ADA5B974A}" presName="sibTrans" presStyleLbl="sibTrans2D1" presStyleIdx="1" presStyleCnt="2"/>
      <dgm:spPr/>
      <dgm:t>
        <a:bodyPr/>
        <a:lstStyle/>
        <a:p>
          <a:endParaRPr lang="fr-FR"/>
        </a:p>
      </dgm:t>
    </dgm:pt>
    <dgm:pt modelId="{7E65F8E2-9B0D-4DBB-B849-4F30DC7AA4A5}" type="pres">
      <dgm:prSet presAssocID="{A2FF16E3-6E0B-442E-A2A9-D00ADA5B974A}" presName="connTx" presStyleLbl="sibTrans2D1" presStyleIdx="1" presStyleCnt="2"/>
      <dgm:spPr/>
      <dgm:t>
        <a:bodyPr/>
        <a:lstStyle/>
        <a:p>
          <a:endParaRPr lang="fr-FR"/>
        </a:p>
      </dgm:t>
    </dgm:pt>
    <dgm:pt modelId="{6F2BCD4B-10B7-47AF-BE48-F9373A8933F2}" type="pres">
      <dgm:prSet presAssocID="{CE36E999-E77C-4D41-902F-03576C7ACFDE}" presName="composite" presStyleCnt="0"/>
      <dgm:spPr/>
    </dgm:pt>
    <dgm:pt modelId="{DC34B9D8-5D8D-4A65-B2E7-1859D29E4EB1}" type="pres">
      <dgm:prSet presAssocID="{CE36E999-E77C-4D41-902F-03576C7ACFDE}" presName="imagSh" presStyleLbl="bgImgPlace1" presStyleIdx="2" presStyleCnt="3" custScaleX="132091" custLinFactNeighborX="2943" custLinFactNeighborY="-2427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9B0129C8-3111-4A1F-A67E-A174466B2105}" type="pres">
      <dgm:prSet presAssocID="{CE36E999-E77C-4D41-902F-03576C7ACFDE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BCCA802-3488-41A5-AD65-4BB68BEA174F}" type="presOf" srcId="{2903A979-DA88-4291-99FA-07689A57EB82}" destId="{3906AD00-50A8-4335-B827-B0A46957BFC4}" srcOrd="0" destOrd="5" presId="urn:microsoft.com/office/officeart/2005/8/layout/hProcess10#1"/>
    <dgm:cxn modelId="{7D3CEABD-D6E6-4B6C-89DA-F3FDAFA79FB0}" srcId="{E169DC64-C681-419E-A46F-4845A80EBAC9}" destId="{C7A32DF9-09A4-4E28-A375-CC21AE1D2390}" srcOrd="0" destOrd="0" parTransId="{5EC50B78-08C9-4D00-8F32-FE563C3539C7}" sibTransId="{1759534B-2F1D-4DB4-8F46-D0B341F9053C}"/>
    <dgm:cxn modelId="{2DF9100D-6938-4287-A7E2-2F35335DD454}" type="presOf" srcId="{EACF454A-70E5-4E3F-9E91-2CF58EECFBFC}" destId="{3906AD00-50A8-4335-B827-B0A46957BFC4}" srcOrd="0" destOrd="2" presId="urn:microsoft.com/office/officeart/2005/8/layout/hProcess10#1"/>
    <dgm:cxn modelId="{9BFA15E9-94C6-4B3A-AACA-0DEC4ED774CE}" type="presOf" srcId="{C1F6FA9C-5046-4784-9B9F-6D034ABEDCA6}" destId="{3906AD00-50A8-4335-B827-B0A46957BFC4}" srcOrd="0" destOrd="0" presId="urn:microsoft.com/office/officeart/2005/8/layout/hProcess10#1"/>
    <dgm:cxn modelId="{A3001A5C-E5DF-4AEC-AAAB-3B2FBA962193}" srcId="{C8DA5F3E-9DFB-4045-BBC6-B6D6616902CA}" destId="{C1F6FA9C-5046-4784-9B9F-6D034ABEDCA6}" srcOrd="1" destOrd="0" parTransId="{525A131B-340F-4948-BF39-5952F558581A}" sibTransId="{A2FF16E3-6E0B-442E-A2A9-D00ADA5B974A}"/>
    <dgm:cxn modelId="{34C2FA0B-12AC-429A-A877-A19475BCF9C1}" srcId="{C1F6FA9C-5046-4784-9B9F-6D034ABEDCA6}" destId="{A49B0233-F651-4EA2-8ECE-D1E9B3CB5BF3}" srcOrd="0" destOrd="0" parTransId="{A3B4F729-2138-4A41-974E-3A6810F59F96}" sibTransId="{4314250B-CBA0-484E-9931-FCDC62FB20EE}"/>
    <dgm:cxn modelId="{99BBEB03-1DFC-4475-A856-5D215554A86E}" type="presOf" srcId="{599B3B8D-8833-47BC-94D6-A64E21DFE71D}" destId="{57C25DAF-82DE-4756-8730-8F358F743DC1}" srcOrd="0" destOrd="3" presId="urn:microsoft.com/office/officeart/2005/8/layout/hProcess10#1"/>
    <dgm:cxn modelId="{FCC54B76-9A86-49ED-BC4F-AF8AC3546F47}" type="presOf" srcId="{248AC5DC-52D3-4C24-AAE1-EF349016CE94}" destId="{65213F4C-9E2A-43DB-AE06-890D2531C59E}" srcOrd="1" destOrd="0" presId="urn:microsoft.com/office/officeart/2005/8/layout/hProcess10#1"/>
    <dgm:cxn modelId="{D9E33B77-5EE5-48CF-B86C-ADF2D028B972}" srcId="{C1F6FA9C-5046-4784-9B9F-6D034ABEDCA6}" destId="{719F290D-6F3F-47AC-8D03-2D729F2D3DB6}" srcOrd="5" destOrd="0" parTransId="{FC527B77-704B-4E32-96CD-12F295AB4CEE}" sibTransId="{7B7B25DA-4409-4F1E-A466-5756D9616939}"/>
    <dgm:cxn modelId="{FC0A9F37-0B64-43A4-A5BD-C809F4DBDDCD}" srcId="{C1F6FA9C-5046-4784-9B9F-6D034ABEDCA6}" destId="{2903A979-DA88-4291-99FA-07689A57EB82}" srcOrd="4" destOrd="0" parTransId="{5BB42C95-CFBF-4B4F-9221-CD203F9FD5A8}" sibTransId="{EAF53F78-5007-4A5B-B1C5-A35CFC396B7C}"/>
    <dgm:cxn modelId="{C4F30281-4BA0-4AA2-96D4-1B39A41B515C}" srcId="{C1F6FA9C-5046-4784-9B9F-6D034ABEDCA6}" destId="{EACF454A-70E5-4E3F-9E91-2CF58EECFBFC}" srcOrd="1" destOrd="0" parTransId="{86C3A3A1-AD40-4838-9E91-38D1668A146C}" sibTransId="{4073480A-B21B-45C8-A638-E4066ED1EFF7}"/>
    <dgm:cxn modelId="{32165A09-5368-44B8-B657-F3A07FF6C22C}" srcId="{CE36E999-E77C-4D41-902F-03576C7ACFDE}" destId="{0EA60142-8D2B-420A-AB82-755BE9F18ED7}" srcOrd="0" destOrd="0" parTransId="{B3BECCD4-5E35-416D-BAC8-E6DACD910D3E}" sibTransId="{C1F63A5B-E9EB-4743-8B2E-551D59F5AAA4}"/>
    <dgm:cxn modelId="{50C595B2-AC80-4A4E-8645-C6BCAF0B8BE9}" srcId="{C1F6FA9C-5046-4784-9B9F-6D034ABEDCA6}" destId="{3383B0AF-A680-4529-BB11-ED13BCB5F94A}" srcOrd="3" destOrd="0" parTransId="{A487B7BC-D57E-4ED6-9798-2DF12FA1529F}" sibTransId="{EA47CAAC-C77B-44EC-BB9D-D5C5D5DB48BB}"/>
    <dgm:cxn modelId="{869D4FF7-799B-47B5-8629-33BF267897BD}" type="presOf" srcId="{0EA60142-8D2B-420A-AB82-755BE9F18ED7}" destId="{9B0129C8-3111-4A1F-A67E-A174466B2105}" srcOrd="0" destOrd="1" presId="urn:microsoft.com/office/officeart/2005/8/layout/hProcess10#1"/>
    <dgm:cxn modelId="{C3DBA39F-4637-4929-94E9-3983ABF27FA9}" type="presOf" srcId="{E169DC64-C681-419E-A46F-4845A80EBAC9}" destId="{57C25DAF-82DE-4756-8730-8F358F743DC1}" srcOrd="0" destOrd="0" presId="urn:microsoft.com/office/officeart/2005/8/layout/hProcess10#1"/>
    <dgm:cxn modelId="{9561F2E1-5657-4AF7-8B2D-787331B9167E}" type="presOf" srcId="{37514455-128F-4424-8F20-8C709F62DA4E}" destId="{57C25DAF-82DE-4756-8730-8F358F743DC1}" srcOrd="0" destOrd="2" presId="urn:microsoft.com/office/officeart/2005/8/layout/hProcess10#1"/>
    <dgm:cxn modelId="{414F6AD0-A15C-4FDC-ADA2-F7A015CA1F2C}" srcId="{E169DC64-C681-419E-A46F-4845A80EBAC9}" destId="{599B3B8D-8833-47BC-94D6-A64E21DFE71D}" srcOrd="2" destOrd="0" parTransId="{15054C84-2CD0-4231-9F98-6200A000399B}" sibTransId="{4FAB079E-2199-4812-BA83-B59CAF51DCEC}"/>
    <dgm:cxn modelId="{9E8E648A-10C9-499C-AAC3-79BC42164B5F}" type="presOf" srcId="{CE36E999-E77C-4D41-902F-03576C7ACFDE}" destId="{9B0129C8-3111-4A1F-A67E-A174466B2105}" srcOrd="0" destOrd="0" presId="urn:microsoft.com/office/officeart/2005/8/layout/hProcess10#1"/>
    <dgm:cxn modelId="{704CFFF5-C6D8-4E65-AADE-5775201AAA57}" type="presOf" srcId="{C28F4D8A-4FC8-4341-98B1-3F809F0D9633}" destId="{3906AD00-50A8-4335-B827-B0A46957BFC4}" srcOrd="0" destOrd="3" presId="urn:microsoft.com/office/officeart/2005/8/layout/hProcess10#1"/>
    <dgm:cxn modelId="{A29D033E-25EA-40C7-883B-5157A258B561}" type="presOf" srcId="{A2FF16E3-6E0B-442E-A2A9-D00ADA5B974A}" destId="{7E65F8E2-9B0D-4DBB-B849-4F30DC7AA4A5}" srcOrd="1" destOrd="0" presId="urn:microsoft.com/office/officeart/2005/8/layout/hProcess10#1"/>
    <dgm:cxn modelId="{B92B95F9-3111-4D79-A70B-C41FDAB74BFB}" srcId="{E169DC64-C681-419E-A46F-4845A80EBAC9}" destId="{37514455-128F-4424-8F20-8C709F62DA4E}" srcOrd="1" destOrd="0" parTransId="{0F97BD2A-0D85-4039-9205-4CBF0093D671}" sibTransId="{B400251B-8C7F-49E2-AB61-5B58343B16B4}"/>
    <dgm:cxn modelId="{A5165C12-9D5A-445A-B660-FF6FF5A5008D}" srcId="{C1F6FA9C-5046-4784-9B9F-6D034ABEDCA6}" destId="{C28F4D8A-4FC8-4341-98B1-3F809F0D9633}" srcOrd="2" destOrd="0" parTransId="{8E6A6BDF-2877-489A-A07C-A3805BE606E7}" sibTransId="{CC1B5A81-6624-4606-862D-B405E6A1EDCC}"/>
    <dgm:cxn modelId="{8E7C3446-7068-41AD-AB66-9C5F8CDA919D}" type="presOf" srcId="{719F290D-6F3F-47AC-8D03-2D729F2D3DB6}" destId="{3906AD00-50A8-4335-B827-B0A46957BFC4}" srcOrd="0" destOrd="6" presId="urn:microsoft.com/office/officeart/2005/8/layout/hProcess10#1"/>
    <dgm:cxn modelId="{40F85B83-A6D4-45CA-90B0-B2E409961B1E}" srcId="{C8DA5F3E-9DFB-4045-BBC6-B6D6616902CA}" destId="{CE36E999-E77C-4D41-902F-03576C7ACFDE}" srcOrd="2" destOrd="0" parTransId="{1D4A8304-3757-4033-A6AF-CFA34EC22724}" sibTransId="{4DEB1289-D01B-4A99-972B-98DED9E9C553}"/>
    <dgm:cxn modelId="{7170C98D-6F76-411A-8A72-56043BD15B0C}" type="presOf" srcId="{3383B0AF-A680-4529-BB11-ED13BCB5F94A}" destId="{3906AD00-50A8-4335-B827-B0A46957BFC4}" srcOrd="0" destOrd="4" presId="urn:microsoft.com/office/officeart/2005/8/layout/hProcess10#1"/>
    <dgm:cxn modelId="{0CF17A40-BE3E-4209-8FC2-9AFAB228D2CA}" srcId="{C8DA5F3E-9DFB-4045-BBC6-B6D6616902CA}" destId="{E169DC64-C681-419E-A46F-4845A80EBAC9}" srcOrd="0" destOrd="0" parTransId="{0917D715-1F5C-449D-9B3B-D0F2624243C7}" sibTransId="{248AC5DC-52D3-4C24-AAE1-EF349016CE94}"/>
    <dgm:cxn modelId="{91225CE6-C8A9-4867-973B-4E5ACDD1CB5F}" type="presOf" srcId="{4AE8ED21-6C01-480D-977C-35C1EA7EABD8}" destId="{9B0129C8-3111-4A1F-A67E-A174466B2105}" srcOrd="0" destOrd="2" presId="urn:microsoft.com/office/officeart/2005/8/layout/hProcess10#1"/>
    <dgm:cxn modelId="{46E2354D-3434-43EA-92D4-F3B5330F969B}" type="presOf" srcId="{C8DA5F3E-9DFB-4045-BBC6-B6D6616902CA}" destId="{7047AD8F-E9E8-4046-B0B5-5552915DA11B}" srcOrd="0" destOrd="0" presId="urn:microsoft.com/office/officeart/2005/8/layout/hProcess10#1"/>
    <dgm:cxn modelId="{0A28B492-4E00-4DF5-8455-D7DCADD2F466}" type="presOf" srcId="{C7A32DF9-09A4-4E28-A375-CC21AE1D2390}" destId="{57C25DAF-82DE-4756-8730-8F358F743DC1}" srcOrd="0" destOrd="1" presId="urn:microsoft.com/office/officeart/2005/8/layout/hProcess10#1"/>
    <dgm:cxn modelId="{49DEC33B-C90F-4668-85E2-C594BA0E3B4E}" type="presOf" srcId="{248AC5DC-52D3-4C24-AAE1-EF349016CE94}" destId="{AAE7F092-E443-41CF-A193-D1C50DC45AD4}" srcOrd="0" destOrd="0" presId="urn:microsoft.com/office/officeart/2005/8/layout/hProcess10#1"/>
    <dgm:cxn modelId="{42C744F4-24E4-4A18-AB6E-EE1148C63AF7}" type="presOf" srcId="{A49B0233-F651-4EA2-8ECE-D1E9B3CB5BF3}" destId="{3906AD00-50A8-4335-B827-B0A46957BFC4}" srcOrd="0" destOrd="1" presId="urn:microsoft.com/office/officeart/2005/8/layout/hProcess10#1"/>
    <dgm:cxn modelId="{B38780B1-8D87-44D0-A48C-68AE56F986E8}" type="presOf" srcId="{A2FF16E3-6E0B-442E-A2A9-D00ADA5B974A}" destId="{D05E145E-E482-4493-8424-7621D4EA2446}" srcOrd="0" destOrd="0" presId="urn:microsoft.com/office/officeart/2005/8/layout/hProcess10#1"/>
    <dgm:cxn modelId="{DF24C39B-264F-47A4-A25B-E6F426108B23}" srcId="{CE36E999-E77C-4D41-902F-03576C7ACFDE}" destId="{4AE8ED21-6C01-480D-977C-35C1EA7EABD8}" srcOrd="1" destOrd="0" parTransId="{C30DB09D-4332-4E60-A502-B32D5DCC96DF}" sibTransId="{24A58C87-0CF4-4D16-AA41-5098DBDBD948}"/>
    <dgm:cxn modelId="{4E37BD06-6364-49D3-AC53-7FE1B3FB9F78}" type="presParOf" srcId="{7047AD8F-E9E8-4046-B0B5-5552915DA11B}" destId="{7D0D8757-239D-49B3-B678-EA422C262894}" srcOrd="0" destOrd="0" presId="urn:microsoft.com/office/officeart/2005/8/layout/hProcess10#1"/>
    <dgm:cxn modelId="{45DA94BD-2446-4990-9060-016BF33FA5FE}" type="presParOf" srcId="{7D0D8757-239D-49B3-B678-EA422C262894}" destId="{4D4125D2-C46B-4358-9BF1-3296F6AEE044}" srcOrd="0" destOrd="0" presId="urn:microsoft.com/office/officeart/2005/8/layout/hProcess10#1"/>
    <dgm:cxn modelId="{EBE2E3F7-13D2-455D-850C-1F1114690C69}" type="presParOf" srcId="{7D0D8757-239D-49B3-B678-EA422C262894}" destId="{57C25DAF-82DE-4756-8730-8F358F743DC1}" srcOrd="1" destOrd="0" presId="urn:microsoft.com/office/officeart/2005/8/layout/hProcess10#1"/>
    <dgm:cxn modelId="{CA8C98D6-29F5-48B6-A2CD-EE5867183F32}" type="presParOf" srcId="{7047AD8F-E9E8-4046-B0B5-5552915DA11B}" destId="{AAE7F092-E443-41CF-A193-D1C50DC45AD4}" srcOrd="1" destOrd="0" presId="urn:microsoft.com/office/officeart/2005/8/layout/hProcess10#1"/>
    <dgm:cxn modelId="{EFD42FD5-0B4A-4393-B5E2-27B9CEC6FC4E}" type="presParOf" srcId="{AAE7F092-E443-41CF-A193-D1C50DC45AD4}" destId="{65213F4C-9E2A-43DB-AE06-890D2531C59E}" srcOrd="0" destOrd="0" presId="urn:microsoft.com/office/officeart/2005/8/layout/hProcess10#1"/>
    <dgm:cxn modelId="{35B4EFD9-0E9A-4FB6-9F22-CD534A862B56}" type="presParOf" srcId="{7047AD8F-E9E8-4046-B0B5-5552915DA11B}" destId="{5DC1F1B2-D66E-4799-84A9-C6ADB9B43AA9}" srcOrd="2" destOrd="0" presId="urn:microsoft.com/office/officeart/2005/8/layout/hProcess10#1"/>
    <dgm:cxn modelId="{93CF77EE-D673-499A-827C-13B807D5B5FA}" type="presParOf" srcId="{5DC1F1B2-D66E-4799-84A9-C6ADB9B43AA9}" destId="{BBF7BD05-BAC4-49BB-B314-46A44A02FAAF}" srcOrd="0" destOrd="0" presId="urn:microsoft.com/office/officeart/2005/8/layout/hProcess10#1"/>
    <dgm:cxn modelId="{035F28B4-1A85-4C91-8D0F-2712854BD9DB}" type="presParOf" srcId="{5DC1F1B2-D66E-4799-84A9-C6ADB9B43AA9}" destId="{3906AD00-50A8-4335-B827-B0A46957BFC4}" srcOrd="1" destOrd="0" presId="urn:microsoft.com/office/officeart/2005/8/layout/hProcess10#1"/>
    <dgm:cxn modelId="{7A13B03E-C9F4-43D0-8F0A-C26FE97421B8}" type="presParOf" srcId="{7047AD8F-E9E8-4046-B0B5-5552915DA11B}" destId="{D05E145E-E482-4493-8424-7621D4EA2446}" srcOrd="3" destOrd="0" presId="urn:microsoft.com/office/officeart/2005/8/layout/hProcess10#1"/>
    <dgm:cxn modelId="{366525B5-72C8-45DB-B581-1517D94BB0B1}" type="presParOf" srcId="{D05E145E-E482-4493-8424-7621D4EA2446}" destId="{7E65F8E2-9B0D-4DBB-B849-4F30DC7AA4A5}" srcOrd="0" destOrd="0" presId="urn:microsoft.com/office/officeart/2005/8/layout/hProcess10#1"/>
    <dgm:cxn modelId="{2098A1F1-9D25-46C4-A76C-7283ACB46B9D}" type="presParOf" srcId="{7047AD8F-E9E8-4046-B0B5-5552915DA11B}" destId="{6F2BCD4B-10B7-47AF-BE48-F9373A8933F2}" srcOrd="4" destOrd="0" presId="urn:microsoft.com/office/officeart/2005/8/layout/hProcess10#1"/>
    <dgm:cxn modelId="{849375F1-8D92-49B9-8983-709BE8970A0D}" type="presParOf" srcId="{6F2BCD4B-10B7-47AF-BE48-F9373A8933F2}" destId="{DC34B9D8-5D8D-4A65-B2E7-1859D29E4EB1}" srcOrd="0" destOrd="0" presId="urn:microsoft.com/office/officeart/2005/8/layout/hProcess10#1"/>
    <dgm:cxn modelId="{33AF87C8-C638-422D-BEE9-2313138E730A}" type="presParOf" srcId="{6F2BCD4B-10B7-47AF-BE48-F9373A8933F2}" destId="{9B0129C8-3111-4A1F-A67E-A174466B2105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8A99B0-6F93-4B67-BDE6-AF8A894CB418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1EEDC4F-A9D4-4C1E-83BF-4D9FA051DA16}">
      <dgm:prSet phldrT="[Texte]" custT="1"/>
      <dgm:spPr/>
      <dgm:t>
        <a:bodyPr/>
        <a:lstStyle/>
        <a:p>
          <a:r>
            <a:rPr lang="fr-FR" sz="3600" dirty="0" err="1" smtClean="0">
              <a:solidFill>
                <a:schemeClr val="tx1"/>
              </a:solidFill>
              <a:latin typeface="Trebuchet MS" pitchFamily="34" charset="0"/>
            </a:rPr>
            <a:t>Nightlife</a:t>
          </a:r>
          <a:r>
            <a:rPr lang="fr-FR" sz="3600" dirty="0" smtClean="0">
              <a:solidFill>
                <a:schemeClr val="tx1"/>
              </a:solidFill>
              <a:latin typeface="Trebuchet MS" pitchFamily="34" charset="0"/>
            </a:rPr>
            <a:t> Council</a:t>
          </a:r>
          <a:endParaRPr lang="fr-FR" sz="3600" dirty="0">
            <a:solidFill>
              <a:schemeClr val="tx1"/>
            </a:solidFill>
            <a:latin typeface="Trebuchet MS" pitchFamily="34" charset="0"/>
          </a:endParaRPr>
        </a:p>
      </dgm:t>
    </dgm:pt>
    <dgm:pt modelId="{04BF2624-4F9F-4AF3-8E63-883CD9247931}" type="parTrans" cxnId="{706E7350-99BE-4352-8830-40D9D9DD91E3}">
      <dgm:prSet/>
      <dgm:spPr/>
      <dgm:t>
        <a:bodyPr/>
        <a:lstStyle/>
        <a:p>
          <a:endParaRPr lang="fr-FR"/>
        </a:p>
      </dgm:t>
    </dgm:pt>
    <dgm:pt modelId="{883F4DC1-62EF-4782-9800-1C67088532D9}" type="sibTrans" cxnId="{706E7350-99BE-4352-8830-40D9D9DD91E3}">
      <dgm:prSet/>
      <dgm:spPr/>
      <dgm:t>
        <a:bodyPr/>
        <a:lstStyle/>
        <a:p>
          <a:endParaRPr lang="fr-FR"/>
        </a:p>
      </dgm:t>
    </dgm:pt>
    <dgm:pt modelId="{AF020D0F-10D8-4D04-BFBD-442F451907E3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  <a:latin typeface="Trebuchet MS" pitchFamily="34" charset="0"/>
            </a:rPr>
            <a:t>Management</a:t>
          </a:r>
          <a:endParaRPr lang="fr-FR" dirty="0">
            <a:solidFill>
              <a:schemeClr val="tx1"/>
            </a:solidFill>
            <a:latin typeface="Trebuchet MS" pitchFamily="34" charset="0"/>
          </a:endParaRPr>
        </a:p>
      </dgm:t>
    </dgm:pt>
    <dgm:pt modelId="{0AC14596-1A3E-4F5C-84B8-7F8458A20646}" type="parTrans" cxnId="{75E9F45F-ACA0-4BDA-97A0-873114CC7A40}">
      <dgm:prSet/>
      <dgm:spPr/>
      <dgm:t>
        <a:bodyPr/>
        <a:lstStyle/>
        <a:p>
          <a:endParaRPr lang="fr-FR"/>
        </a:p>
      </dgm:t>
    </dgm:pt>
    <dgm:pt modelId="{DEBD4B9E-D7DA-4CBE-A6A9-2DF601E4CFA7}" type="sibTrans" cxnId="{75E9F45F-ACA0-4BDA-97A0-873114CC7A40}">
      <dgm:prSet/>
      <dgm:spPr/>
      <dgm:t>
        <a:bodyPr/>
        <a:lstStyle/>
        <a:p>
          <a:endParaRPr lang="fr-FR"/>
        </a:p>
      </dgm:t>
    </dgm:pt>
    <dgm:pt modelId="{425B8EFC-AD22-40FA-92C2-CD684AFEF5C5}">
      <dgm:prSet phldrT="[Texte]"/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  <a:latin typeface="Trebuchet MS" pitchFamily="34" charset="0"/>
            </a:rPr>
            <a:t>Working</a:t>
          </a:r>
          <a:r>
            <a:rPr lang="fr-FR" dirty="0" smtClean="0">
              <a:solidFill>
                <a:schemeClr val="tx1"/>
              </a:solidFill>
              <a:latin typeface="Trebuchet MS" pitchFamily="34" charset="0"/>
            </a:rPr>
            <a:t> groups</a:t>
          </a:r>
          <a:endParaRPr lang="fr-FR" dirty="0">
            <a:solidFill>
              <a:schemeClr val="tx1"/>
            </a:solidFill>
            <a:latin typeface="Trebuchet MS" pitchFamily="34" charset="0"/>
          </a:endParaRPr>
        </a:p>
      </dgm:t>
    </dgm:pt>
    <dgm:pt modelId="{78E90E6D-6299-495C-851E-F4BE86A489D3}" type="parTrans" cxnId="{11FEBBCF-282A-4E7F-82D5-696222AB4BBA}">
      <dgm:prSet/>
      <dgm:spPr/>
      <dgm:t>
        <a:bodyPr/>
        <a:lstStyle/>
        <a:p>
          <a:endParaRPr lang="fr-FR"/>
        </a:p>
      </dgm:t>
    </dgm:pt>
    <dgm:pt modelId="{F6B2F91E-3279-451C-AA5F-11A3B15F319D}" type="sibTrans" cxnId="{11FEBBCF-282A-4E7F-82D5-696222AB4BBA}">
      <dgm:prSet/>
      <dgm:spPr/>
      <dgm:t>
        <a:bodyPr/>
        <a:lstStyle/>
        <a:p>
          <a:endParaRPr lang="fr-FR"/>
        </a:p>
      </dgm:t>
    </dgm:pt>
    <dgm:pt modelId="{57F67365-6938-48E7-8C0E-F6FB29CD7E57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  <a:latin typeface="Trebuchet MS" pitchFamily="34" charset="0"/>
            </a:rPr>
            <a:t>Local commissions</a:t>
          </a:r>
          <a:endParaRPr lang="fr-FR" dirty="0">
            <a:solidFill>
              <a:schemeClr val="tx1"/>
            </a:solidFill>
            <a:latin typeface="Trebuchet MS" pitchFamily="34" charset="0"/>
          </a:endParaRPr>
        </a:p>
      </dgm:t>
    </dgm:pt>
    <dgm:pt modelId="{12DB46F8-25CB-485E-BE18-01C285146DD0}" type="parTrans" cxnId="{B3672912-4357-4C8A-BAC0-F0FD99032C75}">
      <dgm:prSet/>
      <dgm:spPr/>
      <dgm:t>
        <a:bodyPr/>
        <a:lstStyle/>
        <a:p>
          <a:endParaRPr lang="fr-FR"/>
        </a:p>
      </dgm:t>
    </dgm:pt>
    <dgm:pt modelId="{7909926C-3812-468F-B806-765C75949E94}" type="sibTrans" cxnId="{B3672912-4357-4C8A-BAC0-F0FD99032C75}">
      <dgm:prSet/>
      <dgm:spPr/>
      <dgm:t>
        <a:bodyPr/>
        <a:lstStyle/>
        <a:p>
          <a:endParaRPr lang="fr-FR"/>
        </a:p>
      </dgm:t>
    </dgm:pt>
    <dgm:pt modelId="{836EA3FE-7612-4B80-9A80-93B215153AB3}">
      <dgm:prSet phldrT="[Texte]"/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  <a:latin typeface="Trebuchet MS" pitchFamily="34" charset="0"/>
            </a:rPr>
            <a:t>Users</a:t>
          </a:r>
          <a:r>
            <a:rPr lang="fr-FR" dirty="0" smtClean="0">
              <a:solidFill>
                <a:schemeClr val="tx1"/>
              </a:solidFill>
              <a:latin typeface="Trebuchet MS" pitchFamily="34" charset="0"/>
            </a:rPr>
            <a:t> </a:t>
          </a:r>
          <a:r>
            <a:rPr lang="fr-FR" dirty="0" err="1" smtClean="0">
              <a:solidFill>
                <a:schemeClr val="tx1"/>
              </a:solidFill>
              <a:latin typeface="Trebuchet MS" pitchFamily="34" charset="0"/>
            </a:rPr>
            <a:t>committee</a:t>
          </a:r>
          <a:endParaRPr lang="fr-FR" dirty="0">
            <a:solidFill>
              <a:schemeClr val="tx1"/>
            </a:solidFill>
            <a:latin typeface="Trebuchet MS" pitchFamily="34" charset="0"/>
          </a:endParaRPr>
        </a:p>
      </dgm:t>
    </dgm:pt>
    <dgm:pt modelId="{ADEF0C90-37DB-4C25-B451-470D30C1D7F7}" type="parTrans" cxnId="{7BEE018E-20EE-429A-8C66-988433AB1B82}">
      <dgm:prSet/>
      <dgm:spPr/>
      <dgm:t>
        <a:bodyPr/>
        <a:lstStyle/>
        <a:p>
          <a:endParaRPr lang="fr-FR"/>
        </a:p>
      </dgm:t>
    </dgm:pt>
    <dgm:pt modelId="{BAA1E984-C92E-4296-A51C-C88356317297}" type="sibTrans" cxnId="{7BEE018E-20EE-429A-8C66-988433AB1B82}">
      <dgm:prSet/>
      <dgm:spPr/>
      <dgm:t>
        <a:bodyPr/>
        <a:lstStyle/>
        <a:p>
          <a:endParaRPr lang="fr-FR"/>
        </a:p>
      </dgm:t>
    </dgm:pt>
    <dgm:pt modelId="{0FEFFEBB-8056-4977-8599-8E3AFBC3967B}" type="pres">
      <dgm:prSet presAssocID="{128A99B0-6F93-4B67-BDE6-AF8A894CB41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C8843C6-B53B-4174-B7BF-C0420EA98FDD}" type="pres">
      <dgm:prSet presAssocID="{128A99B0-6F93-4B67-BDE6-AF8A894CB418}" presName="radial" presStyleCnt="0">
        <dgm:presLayoutVars>
          <dgm:animLvl val="ctr"/>
        </dgm:presLayoutVars>
      </dgm:prSet>
      <dgm:spPr/>
    </dgm:pt>
    <dgm:pt modelId="{6E084CC9-DCE7-4A62-97FF-0DE62A1166C7}" type="pres">
      <dgm:prSet presAssocID="{01EEDC4F-A9D4-4C1E-83BF-4D9FA051DA16}" presName="centerShape" presStyleLbl="vennNode1" presStyleIdx="0" presStyleCnt="5"/>
      <dgm:spPr/>
      <dgm:t>
        <a:bodyPr/>
        <a:lstStyle/>
        <a:p>
          <a:endParaRPr lang="fr-FR"/>
        </a:p>
      </dgm:t>
    </dgm:pt>
    <dgm:pt modelId="{B18DDD85-E393-48C5-9B11-AA58D837CF9A}" type="pres">
      <dgm:prSet presAssocID="{AF020D0F-10D8-4D04-BFBD-442F451907E3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FF94D8-F405-42B7-84B1-998D6B03DBF9}" type="pres">
      <dgm:prSet presAssocID="{425B8EFC-AD22-40FA-92C2-CD684AFEF5C5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5D12E1-3DE0-4501-B5A7-859E5E6EDF9B}" type="pres">
      <dgm:prSet presAssocID="{57F67365-6938-48E7-8C0E-F6FB29CD7E57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CA2B82-9744-4230-A907-F7C3B2286127}" type="pres">
      <dgm:prSet presAssocID="{836EA3FE-7612-4B80-9A80-93B215153AB3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7E97886-DEC1-4425-BE6C-361789C4AD1C}" type="presOf" srcId="{836EA3FE-7612-4B80-9A80-93B215153AB3}" destId="{5ECA2B82-9744-4230-A907-F7C3B2286127}" srcOrd="0" destOrd="0" presId="urn:microsoft.com/office/officeart/2005/8/layout/radial3"/>
    <dgm:cxn modelId="{94F9C3C9-FC50-4D20-A40B-B8E94FA6CF95}" type="presOf" srcId="{01EEDC4F-A9D4-4C1E-83BF-4D9FA051DA16}" destId="{6E084CC9-DCE7-4A62-97FF-0DE62A1166C7}" srcOrd="0" destOrd="0" presId="urn:microsoft.com/office/officeart/2005/8/layout/radial3"/>
    <dgm:cxn modelId="{325B49C0-3735-4CDF-B548-D06B15BD49D1}" type="presOf" srcId="{425B8EFC-AD22-40FA-92C2-CD684AFEF5C5}" destId="{BEFF94D8-F405-42B7-84B1-998D6B03DBF9}" srcOrd="0" destOrd="0" presId="urn:microsoft.com/office/officeart/2005/8/layout/radial3"/>
    <dgm:cxn modelId="{D8FE9D2F-44E1-48C6-80FC-BC67E4F53A34}" type="presOf" srcId="{AF020D0F-10D8-4D04-BFBD-442F451907E3}" destId="{B18DDD85-E393-48C5-9B11-AA58D837CF9A}" srcOrd="0" destOrd="0" presId="urn:microsoft.com/office/officeart/2005/8/layout/radial3"/>
    <dgm:cxn modelId="{7BEE018E-20EE-429A-8C66-988433AB1B82}" srcId="{01EEDC4F-A9D4-4C1E-83BF-4D9FA051DA16}" destId="{836EA3FE-7612-4B80-9A80-93B215153AB3}" srcOrd="3" destOrd="0" parTransId="{ADEF0C90-37DB-4C25-B451-470D30C1D7F7}" sibTransId="{BAA1E984-C92E-4296-A51C-C88356317297}"/>
    <dgm:cxn modelId="{BA4D2F5E-8D3B-47FF-8475-F8D3073E122D}" type="presOf" srcId="{128A99B0-6F93-4B67-BDE6-AF8A894CB418}" destId="{0FEFFEBB-8056-4977-8599-8E3AFBC3967B}" srcOrd="0" destOrd="0" presId="urn:microsoft.com/office/officeart/2005/8/layout/radial3"/>
    <dgm:cxn modelId="{11FEBBCF-282A-4E7F-82D5-696222AB4BBA}" srcId="{01EEDC4F-A9D4-4C1E-83BF-4D9FA051DA16}" destId="{425B8EFC-AD22-40FA-92C2-CD684AFEF5C5}" srcOrd="1" destOrd="0" parTransId="{78E90E6D-6299-495C-851E-F4BE86A489D3}" sibTransId="{F6B2F91E-3279-451C-AA5F-11A3B15F319D}"/>
    <dgm:cxn modelId="{75E9F45F-ACA0-4BDA-97A0-873114CC7A40}" srcId="{01EEDC4F-A9D4-4C1E-83BF-4D9FA051DA16}" destId="{AF020D0F-10D8-4D04-BFBD-442F451907E3}" srcOrd="0" destOrd="0" parTransId="{0AC14596-1A3E-4F5C-84B8-7F8458A20646}" sibTransId="{DEBD4B9E-D7DA-4CBE-A6A9-2DF601E4CFA7}"/>
    <dgm:cxn modelId="{32D343C5-038C-4CFD-9463-D9F26BD7B10D}" type="presOf" srcId="{57F67365-6938-48E7-8C0E-F6FB29CD7E57}" destId="{CB5D12E1-3DE0-4501-B5A7-859E5E6EDF9B}" srcOrd="0" destOrd="0" presId="urn:microsoft.com/office/officeart/2005/8/layout/radial3"/>
    <dgm:cxn modelId="{B3672912-4357-4C8A-BAC0-F0FD99032C75}" srcId="{01EEDC4F-A9D4-4C1E-83BF-4D9FA051DA16}" destId="{57F67365-6938-48E7-8C0E-F6FB29CD7E57}" srcOrd="2" destOrd="0" parTransId="{12DB46F8-25CB-485E-BE18-01C285146DD0}" sibTransId="{7909926C-3812-468F-B806-765C75949E94}"/>
    <dgm:cxn modelId="{706E7350-99BE-4352-8830-40D9D9DD91E3}" srcId="{128A99B0-6F93-4B67-BDE6-AF8A894CB418}" destId="{01EEDC4F-A9D4-4C1E-83BF-4D9FA051DA16}" srcOrd="0" destOrd="0" parTransId="{04BF2624-4F9F-4AF3-8E63-883CD9247931}" sibTransId="{883F4DC1-62EF-4782-9800-1C67088532D9}"/>
    <dgm:cxn modelId="{A0EE55B1-F6CF-4603-B905-6AB474578AF6}" type="presParOf" srcId="{0FEFFEBB-8056-4977-8599-8E3AFBC3967B}" destId="{7C8843C6-B53B-4174-B7BF-C0420EA98FDD}" srcOrd="0" destOrd="0" presId="urn:microsoft.com/office/officeart/2005/8/layout/radial3"/>
    <dgm:cxn modelId="{4611FE43-8030-4540-9378-6BAC28FABCAE}" type="presParOf" srcId="{7C8843C6-B53B-4174-B7BF-C0420EA98FDD}" destId="{6E084CC9-DCE7-4A62-97FF-0DE62A1166C7}" srcOrd="0" destOrd="0" presId="urn:microsoft.com/office/officeart/2005/8/layout/radial3"/>
    <dgm:cxn modelId="{CC3F8BE6-41D3-45E9-89E3-E09CA8EF7679}" type="presParOf" srcId="{7C8843C6-B53B-4174-B7BF-C0420EA98FDD}" destId="{B18DDD85-E393-48C5-9B11-AA58D837CF9A}" srcOrd="1" destOrd="0" presId="urn:microsoft.com/office/officeart/2005/8/layout/radial3"/>
    <dgm:cxn modelId="{FB04D3BD-F76B-4401-8AE6-A0CB1CA6DAE2}" type="presParOf" srcId="{7C8843C6-B53B-4174-B7BF-C0420EA98FDD}" destId="{BEFF94D8-F405-42B7-84B1-998D6B03DBF9}" srcOrd="2" destOrd="0" presId="urn:microsoft.com/office/officeart/2005/8/layout/radial3"/>
    <dgm:cxn modelId="{7C8F1F1B-B041-4F73-B3C3-65D5E558A3C7}" type="presParOf" srcId="{7C8843C6-B53B-4174-B7BF-C0420EA98FDD}" destId="{CB5D12E1-3DE0-4501-B5A7-859E5E6EDF9B}" srcOrd="3" destOrd="0" presId="urn:microsoft.com/office/officeart/2005/8/layout/radial3"/>
    <dgm:cxn modelId="{EF1413C6-E879-4DCB-855A-02CC30BDB3E2}" type="presParOf" srcId="{7C8843C6-B53B-4174-B7BF-C0420EA98FDD}" destId="{5ECA2B82-9744-4230-A907-F7C3B2286127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54D973-0165-41D7-B753-18EA0DD1983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0B8375A-E3DF-4F32-990F-EFE9ED552EA7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Quick off</a:t>
          </a:r>
          <a:endParaRPr lang="fr-FR" dirty="0">
            <a:solidFill>
              <a:schemeClr val="tx1"/>
            </a:solidFill>
          </a:endParaRPr>
        </a:p>
      </dgm:t>
    </dgm:pt>
    <dgm:pt modelId="{9E10CE24-C1E5-4221-8F54-EBCEF717F365}" type="parTrans" cxnId="{1F298277-13EF-46AC-B9A5-F5D3CDFD904E}">
      <dgm:prSet/>
      <dgm:spPr/>
      <dgm:t>
        <a:bodyPr/>
        <a:lstStyle/>
        <a:p>
          <a:endParaRPr lang="fr-FR">
            <a:solidFill>
              <a:srgbClr val="FFCC66"/>
            </a:solidFill>
          </a:endParaRPr>
        </a:p>
      </dgm:t>
    </dgm:pt>
    <dgm:pt modelId="{BEA51C4A-5943-4670-9DA8-49813CB30DE5}" type="sibTrans" cxnId="{1F298277-13EF-46AC-B9A5-F5D3CDFD904E}">
      <dgm:prSet/>
      <dgm:spPr/>
      <dgm:t>
        <a:bodyPr/>
        <a:lstStyle/>
        <a:p>
          <a:endParaRPr lang="fr-FR">
            <a:solidFill>
              <a:srgbClr val="FFCC66"/>
            </a:solidFill>
          </a:endParaRPr>
        </a:p>
      </dgm:t>
    </dgm:pt>
    <dgm:pt modelId="{5FF5AC9E-1079-4BCC-B758-87A946B0E44F}">
      <dgm:prSet phldrT="[Texte]"/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Diagnosis</a:t>
          </a:r>
          <a:endParaRPr lang="fr-FR" dirty="0">
            <a:solidFill>
              <a:schemeClr val="tx1"/>
            </a:solidFill>
          </a:endParaRPr>
        </a:p>
      </dgm:t>
    </dgm:pt>
    <dgm:pt modelId="{2E6912CA-907D-4DEC-A3A4-1052C9441DB6}" type="parTrans" cxnId="{9C37B373-A964-4073-8592-FE144D2795A0}">
      <dgm:prSet/>
      <dgm:spPr/>
      <dgm:t>
        <a:bodyPr/>
        <a:lstStyle/>
        <a:p>
          <a:endParaRPr lang="fr-FR">
            <a:solidFill>
              <a:srgbClr val="FFCC66"/>
            </a:solidFill>
          </a:endParaRPr>
        </a:p>
      </dgm:t>
    </dgm:pt>
    <dgm:pt modelId="{2470710E-0A55-4747-A94C-62E08B756758}" type="sibTrans" cxnId="{9C37B373-A964-4073-8592-FE144D2795A0}">
      <dgm:prSet/>
      <dgm:spPr/>
      <dgm:t>
        <a:bodyPr/>
        <a:lstStyle/>
        <a:p>
          <a:endParaRPr lang="fr-FR">
            <a:solidFill>
              <a:srgbClr val="FFCC66"/>
            </a:solidFill>
          </a:endParaRPr>
        </a:p>
      </dgm:t>
    </dgm:pt>
    <dgm:pt modelId="{62B4A635-6D5B-4B5A-84FF-AD8F27793AE1}">
      <dgm:prSet phldrT="[Texte]"/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Strategy</a:t>
          </a:r>
          <a:r>
            <a:rPr lang="fr-FR" dirty="0" smtClean="0">
              <a:solidFill>
                <a:schemeClr val="tx1"/>
              </a:solidFill>
            </a:rPr>
            <a:t> </a:t>
          </a:r>
          <a:r>
            <a:rPr lang="fr-FR" dirty="0" err="1" smtClean="0">
              <a:solidFill>
                <a:schemeClr val="tx1"/>
              </a:solidFill>
            </a:rPr>
            <a:t>development</a:t>
          </a:r>
          <a:endParaRPr lang="fr-FR" dirty="0">
            <a:solidFill>
              <a:schemeClr val="tx1"/>
            </a:solidFill>
          </a:endParaRPr>
        </a:p>
      </dgm:t>
    </dgm:pt>
    <dgm:pt modelId="{3CAEA741-4C34-4326-8BCB-5EFF2B3AFEF0}" type="parTrans" cxnId="{A695880C-AEE1-406C-B178-BF691A20A929}">
      <dgm:prSet/>
      <dgm:spPr/>
      <dgm:t>
        <a:bodyPr/>
        <a:lstStyle/>
        <a:p>
          <a:endParaRPr lang="fr-FR">
            <a:solidFill>
              <a:srgbClr val="FFCC66"/>
            </a:solidFill>
          </a:endParaRPr>
        </a:p>
      </dgm:t>
    </dgm:pt>
    <dgm:pt modelId="{F68C9288-66C1-4925-8093-1BCC86B7C814}" type="sibTrans" cxnId="{A695880C-AEE1-406C-B178-BF691A20A929}">
      <dgm:prSet/>
      <dgm:spPr/>
      <dgm:t>
        <a:bodyPr/>
        <a:lstStyle/>
        <a:p>
          <a:endParaRPr lang="fr-FR">
            <a:solidFill>
              <a:srgbClr val="FFCC66"/>
            </a:solidFill>
          </a:endParaRPr>
        </a:p>
      </dgm:t>
    </dgm:pt>
    <dgm:pt modelId="{03C1CA17-23F6-4EFD-9728-6F28D08A957B}">
      <dgm:prSet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Action plan </a:t>
          </a:r>
          <a:r>
            <a:rPr lang="fr-FR" dirty="0" err="1" smtClean="0">
              <a:solidFill>
                <a:schemeClr val="tx1"/>
              </a:solidFill>
            </a:rPr>
            <a:t>development</a:t>
          </a:r>
          <a:endParaRPr lang="fr-FR" dirty="0">
            <a:solidFill>
              <a:srgbClr val="FFCC66"/>
            </a:solidFill>
          </a:endParaRPr>
        </a:p>
      </dgm:t>
    </dgm:pt>
    <dgm:pt modelId="{A31F9C7D-00CE-46D5-85CC-335CB615E30A}" type="parTrans" cxnId="{4CF1F79F-ED2C-478B-9822-16599BC45B4F}">
      <dgm:prSet/>
      <dgm:spPr/>
      <dgm:t>
        <a:bodyPr/>
        <a:lstStyle/>
        <a:p>
          <a:endParaRPr lang="fr-FR">
            <a:solidFill>
              <a:srgbClr val="FFCC66"/>
            </a:solidFill>
          </a:endParaRPr>
        </a:p>
      </dgm:t>
    </dgm:pt>
    <dgm:pt modelId="{99070545-C9D9-415B-8A2A-1659F7616C1D}" type="sibTrans" cxnId="{4CF1F79F-ED2C-478B-9822-16599BC45B4F}">
      <dgm:prSet/>
      <dgm:spPr/>
      <dgm:t>
        <a:bodyPr/>
        <a:lstStyle/>
        <a:p>
          <a:endParaRPr lang="fr-FR">
            <a:solidFill>
              <a:srgbClr val="FFCC66"/>
            </a:solidFill>
          </a:endParaRPr>
        </a:p>
      </dgm:t>
    </dgm:pt>
    <dgm:pt modelId="{25E2FBBE-CFF7-4BCD-8836-466A1A3934F7}">
      <dgm:prSet/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Implementation</a:t>
          </a:r>
          <a:endParaRPr lang="fr-FR" dirty="0">
            <a:solidFill>
              <a:schemeClr val="tx1"/>
            </a:solidFill>
          </a:endParaRPr>
        </a:p>
      </dgm:t>
    </dgm:pt>
    <dgm:pt modelId="{030330D6-F6B8-4A1D-832D-CB69746947A0}" type="parTrans" cxnId="{EECF7EBD-45CF-4CD0-A8AD-8FA54F040317}">
      <dgm:prSet/>
      <dgm:spPr/>
      <dgm:t>
        <a:bodyPr/>
        <a:lstStyle/>
        <a:p>
          <a:endParaRPr lang="fr-FR">
            <a:solidFill>
              <a:srgbClr val="FFCC66"/>
            </a:solidFill>
          </a:endParaRPr>
        </a:p>
      </dgm:t>
    </dgm:pt>
    <dgm:pt modelId="{8B0462C1-5843-48BF-9702-7E1F0DBD9AFD}" type="sibTrans" cxnId="{EECF7EBD-45CF-4CD0-A8AD-8FA54F040317}">
      <dgm:prSet/>
      <dgm:spPr/>
      <dgm:t>
        <a:bodyPr/>
        <a:lstStyle/>
        <a:p>
          <a:endParaRPr lang="fr-FR">
            <a:solidFill>
              <a:srgbClr val="FFCC66"/>
            </a:solidFill>
          </a:endParaRPr>
        </a:p>
      </dgm:t>
    </dgm:pt>
    <dgm:pt modelId="{2D7634AA-7F51-4BD0-A689-A3FB481CAE64}">
      <dgm:prSet/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Evaluation</a:t>
          </a:r>
          <a:r>
            <a:rPr lang="fr-FR" dirty="0" smtClean="0">
              <a:solidFill>
                <a:schemeClr val="tx1"/>
              </a:solidFill>
            </a:rPr>
            <a:t> of actions</a:t>
          </a:r>
          <a:endParaRPr lang="fr-FR" dirty="0">
            <a:solidFill>
              <a:schemeClr val="tx1"/>
            </a:solidFill>
          </a:endParaRPr>
        </a:p>
      </dgm:t>
    </dgm:pt>
    <dgm:pt modelId="{C31B5B6C-17F0-4B9D-9FA4-2D0D8E11BEB8}" type="parTrans" cxnId="{809B6A71-897A-49E4-93BE-C4B9164FFE28}">
      <dgm:prSet/>
      <dgm:spPr/>
      <dgm:t>
        <a:bodyPr/>
        <a:lstStyle/>
        <a:p>
          <a:endParaRPr lang="fr-FR">
            <a:solidFill>
              <a:srgbClr val="FFCC66"/>
            </a:solidFill>
          </a:endParaRPr>
        </a:p>
      </dgm:t>
    </dgm:pt>
    <dgm:pt modelId="{D0FBE5BD-3F12-4305-A0B8-935D5BD01124}" type="sibTrans" cxnId="{809B6A71-897A-49E4-93BE-C4B9164FFE28}">
      <dgm:prSet/>
      <dgm:spPr/>
      <dgm:t>
        <a:bodyPr/>
        <a:lstStyle/>
        <a:p>
          <a:endParaRPr lang="fr-FR">
            <a:solidFill>
              <a:srgbClr val="FFCC66"/>
            </a:solidFill>
          </a:endParaRPr>
        </a:p>
      </dgm:t>
    </dgm:pt>
    <dgm:pt modelId="{47E341C4-884F-4C01-B712-A2AD66F8FC01}" type="pres">
      <dgm:prSet presAssocID="{7454D973-0165-41D7-B753-18EA0DD198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59FF096-7C8D-436F-A542-823F50F884FF}" type="pres">
      <dgm:prSet presAssocID="{7454D973-0165-41D7-B753-18EA0DD19835}" presName="arrow" presStyleLbl="bgShp" presStyleIdx="0" presStyleCnt="1"/>
      <dgm:spPr/>
    </dgm:pt>
    <dgm:pt modelId="{74AD9B89-495F-4506-AF28-6C8247BAF0EF}" type="pres">
      <dgm:prSet presAssocID="{7454D973-0165-41D7-B753-18EA0DD19835}" presName="points" presStyleCnt="0"/>
      <dgm:spPr/>
    </dgm:pt>
    <dgm:pt modelId="{FFE34146-7564-468A-99E4-8821F42425A6}" type="pres">
      <dgm:prSet presAssocID="{90B8375A-E3DF-4F32-990F-EFE9ED552EA7}" presName="compositeA" presStyleCnt="0"/>
      <dgm:spPr/>
    </dgm:pt>
    <dgm:pt modelId="{07F21652-F8DD-4EB9-8395-113ABD1AED24}" type="pres">
      <dgm:prSet presAssocID="{90B8375A-E3DF-4F32-990F-EFE9ED552EA7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51AA8B-7C0A-415E-8CB2-2367FA3E2803}" type="pres">
      <dgm:prSet presAssocID="{90B8375A-E3DF-4F32-990F-EFE9ED552EA7}" presName="circleA" presStyleLbl="node1" presStyleIdx="0" presStyleCnt="6"/>
      <dgm:spPr/>
    </dgm:pt>
    <dgm:pt modelId="{F29279E7-6802-40DA-ABC7-BF7F7D0EAA27}" type="pres">
      <dgm:prSet presAssocID="{90B8375A-E3DF-4F32-990F-EFE9ED552EA7}" presName="spaceA" presStyleCnt="0"/>
      <dgm:spPr/>
    </dgm:pt>
    <dgm:pt modelId="{1CC63F5C-6021-4947-9D64-C46C437039BA}" type="pres">
      <dgm:prSet presAssocID="{BEA51C4A-5943-4670-9DA8-49813CB30DE5}" presName="space" presStyleCnt="0"/>
      <dgm:spPr/>
    </dgm:pt>
    <dgm:pt modelId="{2FE70FF7-0C93-445D-82AF-2A7E7806AA22}" type="pres">
      <dgm:prSet presAssocID="{5FF5AC9E-1079-4BCC-B758-87A946B0E44F}" presName="compositeB" presStyleCnt="0"/>
      <dgm:spPr/>
    </dgm:pt>
    <dgm:pt modelId="{B14EEF8E-9E74-4DFD-B9AE-B79275F020EE}" type="pres">
      <dgm:prSet presAssocID="{5FF5AC9E-1079-4BCC-B758-87A946B0E44F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E8BDED-9E81-4016-8B13-1D7D06C530C6}" type="pres">
      <dgm:prSet presAssocID="{5FF5AC9E-1079-4BCC-B758-87A946B0E44F}" presName="circleB" presStyleLbl="node1" presStyleIdx="1" presStyleCnt="6"/>
      <dgm:spPr/>
    </dgm:pt>
    <dgm:pt modelId="{2CD4C2C1-8D88-4EBE-90DC-A3DD53767BE3}" type="pres">
      <dgm:prSet presAssocID="{5FF5AC9E-1079-4BCC-B758-87A946B0E44F}" presName="spaceB" presStyleCnt="0"/>
      <dgm:spPr/>
    </dgm:pt>
    <dgm:pt modelId="{7EC04EA3-4572-4CE1-AC20-3876D82FD3A3}" type="pres">
      <dgm:prSet presAssocID="{2470710E-0A55-4747-A94C-62E08B756758}" presName="space" presStyleCnt="0"/>
      <dgm:spPr/>
    </dgm:pt>
    <dgm:pt modelId="{6920533C-57FF-4811-A920-A17717FA1AD6}" type="pres">
      <dgm:prSet presAssocID="{62B4A635-6D5B-4B5A-84FF-AD8F27793AE1}" presName="compositeA" presStyleCnt="0"/>
      <dgm:spPr/>
    </dgm:pt>
    <dgm:pt modelId="{A4FD0AF5-699F-492B-83C5-B0D3B6B23638}" type="pres">
      <dgm:prSet presAssocID="{62B4A635-6D5B-4B5A-84FF-AD8F27793AE1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552034-B140-4545-AC08-0C6726B49EA1}" type="pres">
      <dgm:prSet presAssocID="{62B4A635-6D5B-4B5A-84FF-AD8F27793AE1}" presName="circleA" presStyleLbl="node1" presStyleIdx="2" presStyleCnt="6"/>
      <dgm:spPr/>
    </dgm:pt>
    <dgm:pt modelId="{195DA9F2-EE89-425A-91C0-28088430DB28}" type="pres">
      <dgm:prSet presAssocID="{62B4A635-6D5B-4B5A-84FF-AD8F27793AE1}" presName="spaceA" presStyleCnt="0"/>
      <dgm:spPr/>
    </dgm:pt>
    <dgm:pt modelId="{2E00FCA9-6FF6-4B83-A3D9-2B475154481D}" type="pres">
      <dgm:prSet presAssocID="{F68C9288-66C1-4925-8093-1BCC86B7C814}" presName="space" presStyleCnt="0"/>
      <dgm:spPr/>
    </dgm:pt>
    <dgm:pt modelId="{CF77075A-A4E1-46F0-B1FE-E9D7F8105E65}" type="pres">
      <dgm:prSet presAssocID="{03C1CA17-23F6-4EFD-9728-6F28D08A957B}" presName="compositeB" presStyleCnt="0"/>
      <dgm:spPr/>
    </dgm:pt>
    <dgm:pt modelId="{841CA4C6-2F6D-479F-AEBA-4146CB09DE9B}" type="pres">
      <dgm:prSet presAssocID="{03C1CA17-23F6-4EFD-9728-6F28D08A957B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1A2F8E-E1BD-45ED-83F1-D9AB643EE83D}" type="pres">
      <dgm:prSet presAssocID="{03C1CA17-23F6-4EFD-9728-6F28D08A957B}" presName="circleB" presStyleLbl="node1" presStyleIdx="3" presStyleCnt="6"/>
      <dgm:spPr/>
    </dgm:pt>
    <dgm:pt modelId="{7918607D-BDC0-42A7-A270-CDCA67187A90}" type="pres">
      <dgm:prSet presAssocID="{03C1CA17-23F6-4EFD-9728-6F28D08A957B}" presName="spaceB" presStyleCnt="0"/>
      <dgm:spPr/>
    </dgm:pt>
    <dgm:pt modelId="{87D930EF-0F3A-4D4B-9D0D-C94BAF527D8A}" type="pres">
      <dgm:prSet presAssocID="{99070545-C9D9-415B-8A2A-1659F7616C1D}" presName="space" presStyleCnt="0"/>
      <dgm:spPr/>
    </dgm:pt>
    <dgm:pt modelId="{60111CBA-B846-437F-9DB5-4F96C83BFFDC}" type="pres">
      <dgm:prSet presAssocID="{25E2FBBE-CFF7-4BCD-8836-466A1A3934F7}" presName="compositeA" presStyleCnt="0"/>
      <dgm:spPr/>
    </dgm:pt>
    <dgm:pt modelId="{505E086F-4B9E-4E43-B2EB-162C581DF530}" type="pres">
      <dgm:prSet presAssocID="{25E2FBBE-CFF7-4BCD-8836-466A1A3934F7}" presName="textA" presStyleLbl="revTx" presStyleIdx="4" presStyleCnt="6" custScaleX="1643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51A30F-72F5-479A-85D6-9BDA3879C21C}" type="pres">
      <dgm:prSet presAssocID="{25E2FBBE-CFF7-4BCD-8836-466A1A3934F7}" presName="circleA" presStyleLbl="node1" presStyleIdx="4" presStyleCnt="6"/>
      <dgm:spPr/>
    </dgm:pt>
    <dgm:pt modelId="{AD2D9F5B-0EBE-44BB-A470-FBC0DE17F5E4}" type="pres">
      <dgm:prSet presAssocID="{25E2FBBE-CFF7-4BCD-8836-466A1A3934F7}" presName="spaceA" presStyleCnt="0"/>
      <dgm:spPr/>
    </dgm:pt>
    <dgm:pt modelId="{47535FCD-7694-4567-98D1-E1CE64D09F73}" type="pres">
      <dgm:prSet presAssocID="{8B0462C1-5843-48BF-9702-7E1F0DBD9AFD}" presName="space" presStyleCnt="0"/>
      <dgm:spPr/>
    </dgm:pt>
    <dgm:pt modelId="{AEB8C4D3-4973-4A8C-B1D8-4DB96D2AD72C}" type="pres">
      <dgm:prSet presAssocID="{2D7634AA-7F51-4BD0-A689-A3FB481CAE64}" presName="compositeB" presStyleCnt="0"/>
      <dgm:spPr/>
    </dgm:pt>
    <dgm:pt modelId="{51D21858-AD19-4512-A47C-00BF978998DE}" type="pres">
      <dgm:prSet presAssocID="{2D7634AA-7F51-4BD0-A689-A3FB481CAE64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7980D6-8AB7-4499-B872-E67DBEE393FD}" type="pres">
      <dgm:prSet presAssocID="{2D7634AA-7F51-4BD0-A689-A3FB481CAE64}" presName="circleB" presStyleLbl="node1" presStyleIdx="5" presStyleCnt="6"/>
      <dgm:spPr/>
    </dgm:pt>
    <dgm:pt modelId="{D9117C08-2017-40EA-BB4B-68BE641963E0}" type="pres">
      <dgm:prSet presAssocID="{2D7634AA-7F51-4BD0-A689-A3FB481CAE64}" presName="spaceB" presStyleCnt="0"/>
      <dgm:spPr/>
    </dgm:pt>
  </dgm:ptLst>
  <dgm:cxnLst>
    <dgm:cxn modelId="{EAA59691-B598-4D23-8371-1746FDB6C34D}" type="presOf" srcId="{90B8375A-E3DF-4F32-990F-EFE9ED552EA7}" destId="{07F21652-F8DD-4EB9-8395-113ABD1AED24}" srcOrd="0" destOrd="0" presId="urn:microsoft.com/office/officeart/2005/8/layout/hProcess11"/>
    <dgm:cxn modelId="{809B6A71-897A-49E4-93BE-C4B9164FFE28}" srcId="{7454D973-0165-41D7-B753-18EA0DD19835}" destId="{2D7634AA-7F51-4BD0-A689-A3FB481CAE64}" srcOrd="5" destOrd="0" parTransId="{C31B5B6C-17F0-4B9D-9FA4-2D0D8E11BEB8}" sibTransId="{D0FBE5BD-3F12-4305-A0B8-935D5BD01124}"/>
    <dgm:cxn modelId="{2027CA01-4684-41C8-BB5C-3D0839F393EA}" type="presOf" srcId="{7454D973-0165-41D7-B753-18EA0DD19835}" destId="{47E341C4-884F-4C01-B712-A2AD66F8FC01}" srcOrd="0" destOrd="0" presId="urn:microsoft.com/office/officeart/2005/8/layout/hProcess11"/>
    <dgm:cxn modelId="{4BC8964B-7ABD-443E-A741-AC9A9E5FEC2E}" type="presOf" srcId="{5FF5AC9E-1079-4BCC-B758-87A946B0E44F}" destId="{B14EEF8E-9E74-4DFD-B9AE-B79275F020EE}" srcOrd="0" destOrd="0" presId="urn:microsoft.com/office/officeart/2005/8/layout/hProcess11"/>
    <dgm:cxn modelId="{9C37B373-A964-4073-8592-FE144D2795A0}" srcId="{7454D973-0165-41D7-B753-18EA0DD19835}" destId="{5FF5AC9E-1079-4BCC-B758-87A946B0E44F}" srcOrd="1" destOrd="0" parTransId="{2E6912CA-907D-4DEC-A3A4-1052C9441DB6}" sibTransId="{2470710E-0A55-4747-A94C-62E08B756758}"/>
    <dgm:cxn modelId="{4CF1F79F-ED2C-478B-9822-16599BC45B4F}" srcId="{7454D973-0165-41D7-B753-18EA0DD19835}" destId="{03C1CA17-23F6-4EFD-9728-6F28D08A957B}" srcOrd="3" destOrd="0" parTransId="{A31F9C7D-00CE-46D5-85CC-335CB615E30A}" sibTransId="{99070545-C9D9-415B-8A2A-1659F7616C1D}"/>
    <dgm:cxn modelId="{EECF7EBD-45CF-4CD0-A8AD-8FA54F040317}" srcId="{7454D973-0165-41D7-B753-18EA0DD19835}" destId="{25E2FBBE-CFF7-4BCD-8836-466A1A3934F7}" srcOrd="4" destOrd="0" parTransId="{030330D6-F6B8-4A1D-832D-CB69746947A0}" sibTransId="{8B0462C1-5843-48BF-9702-7E1F0DBD9AFD}"/>
    <dgm:cxn modelId="{C0243A4A-2AE0-4CBE-BE39-428F39C25AFF}" type="presOf" srcId="{62B4A635-6D5B-4B5A-84FF-AD8F27793AE1}" destId="{A4FD0AF5-699F-492B-83C5-B0D3B6B23638}" srcOrd="0" destOrd="0" presId="urn:microsoft.com/office/officeart/2005/8/layout/hProcess11"/>
    <dgm:cxn modelId="{049F7709-6F10-4CBA-B2BA-93B11B3B59FC}" type="presOf" srcId="{2D7634AA-7F51-4BD0-A689-A3FB481CAE64}" destId="{51D21858-AD19-4512-A47C-00BF978998DE}" srcOrd="0" destOrd="0" presId="urn:microsoft.com/office/officeart/2005/8/layout/hProcess11"/>
    <dgm:cxn modelId="{1F298277-13EF-46AC-B9A5-F5D3CDFD904E}" srcId="{7454D973-0165-41D7-B753-18EA0DD19835}" destId="{90B8375A-E3DF-4F32-990F-EFE9ED552EA7}" srcOrd="0" destOrd="0" parTransId="{9E10CE24-C1E5-4221-8F54-EBCEF717F365}" sibTransId="{BEA51C4A-5943-4670-9DA8-49813CB30DE5}"/>
    <dgm:cxn modelId="{003BF014-762A-4788-A046-626EC1502331}" type="presOf" srcId="{25E2FBBE-CFF7-4BCD-8836-466A1A3934F7}" destId="{505E086F-4B9E-4E43-B2EB-162C581DF530}" srcOrd="0" destOrd="0" presId="urn:microsoft.com/office/officeart/2005/8/layout/hProcess11"/>
    <dgm:cxn modelId="{A695880C-AEE1-406C-B178-BF691A20A929}" srcId="{7454D973-0165-41D7-B753-18EA0DD19835}" destId="{62B4A635-6D5B-4B5A-84FF-AD8F27793AE1}" srcOrd="2" destOrd="0" parTransId="{3CAEA741-4C34-4326-8BCB-5EFF2B3AFEF0}" sibTransId="{F68C9288-66C1-4925-8093-1BCC86B7C814}"/>
    <dgm:cxn modelId="{9CE779B2-E32C-4FE2-A170-6378F4439E17}" type="presOf" srcId="{03C1CA17-23F6-4EFD-9728-6F28D08A957B}" destId="{841CA4C6-2F6D-479F-AEBA-4146CB09DE9B}" srcOrd="0" destOrd="0" presId="urn:microsoft.com/office/officeart/2005/8/layout/hProcess11"/>
    <dgm:cxn modelId="{D976211A-3749-481D-8775-F7A20596E87E}" type="presParOf" srcId="{47E341C4-884F-4C01-B712-A2AD66F8FC01}" destId="{159FF096-7C8D-436F-A542-823F50F884FF}" srcOrd="0" destOrd="0" presId="urn:microsoft.com/office/officeart/2005/8/layout/hProcess11"/>
    <dgm:cxn modelId="{EAE96317-85A1-4FD2-962E-570E48971DA3}" type="presParOf" srcId="{47E341C4-884F-4C01-B712-A2AD66F8FC01}" destId="{74AD9B89-495F-4506-AF28-6C8247BAF0EF}" srcOrd="1" destOrd="0" presId="urn:microsoft.com/office/officeart/2005/8/layout/hProcess11"/>
    <dgm:cxn modelId="{FAE94539-936B-429E-AF74-E792FEF743CC}" type="presParOf" srcId="{74AD9B89-495F-4506-AF28-6C8247BAF0EF}" destId="{FFE34146-7564-468A-99E4-8821F42425A6}" srcOrd="0" destOrd="0" presId="urn:microsoft.com/office/officeart/2005/8/layout/hProcess11"/>
    <dgm:cxn modelId="{DD3EFA7A-87FC-4D49-9A10-DEAA29648531}" type="presParOf" srcId="{FFE34146-7564-468A-99E4-8821F42425A6}" destId="{07F21652-F8DD-4EB9-8395-113ABD1AED24}" srcOrd="0" destOrd="0" presId="urn:microsoft.com/office/officeart/2005/8/layout/hProcess11"/>
    <dgm:cxn modelId="{E0E36D6F-C8B4-4BC9-BD51-6507CBE58B2C}" type="presParOf" srcId="{FFE34146-7564-468A-99E4-8821F42425A6}" destId="{5A51AA8B-7C0A-415E-8CB2-2367FA3E2803}" srcOrd="1" destOrd="0" presId="urn:microsoft.com/office/officeart/2005/8/layout/hProcess11"/>
    <dgm:cxn modelId="{90DE829F-83F8-47FB-9180-6539263BC7D4}" type="presParOf" srcId="{FFE34146-7564-468A-99E4-8821F42425A6}" destId="{F29279E7-6802-40DA-ABC7-BF7F7D0EAA27}" srcOrd="2" destOrd="0" presId="urn:microsoft.com/office/officeart/2005/8/layout/hProcess11"/>
    <dgm:cxn modelId="{C014A8C9-19AA-4944-80A5-699397333299}" type="presParOf" srcId="{74AD9B89-495F-4506-AF28-6C8247BAF0EF}" destId="{1CC63F5C-6021-4947-9D64-C46C437039BA}" srcOrd="1" destOrd="0" presId="urn:microsoft.com/office/officeart/2005/8/layout/hProcess11"/>
    <dgm:cxn modelId="{26505DF4-018B-4A42-A658-3F1C2BE8B304}" type="presParOf" srcId="{74AD9B89-495F-4506-AF28-6C8247BAF0EF}" destId="{2FE70FF7-0C93-445D-82AF-2A7E7806AA22}" srcOrd="2" destOrd="0" presId="urn:microsoft.com/office/officeart/2005/8/layout/hProcess11"/>
    <dgm:cxn modelId="{F396283F-AF64-4E4D-BFC0-4147D6748475}" type="presParOf" srcId="{2FE70FF7-0C93-445D-82AF-2A7E7806AA22}" destId="{B14EEF8E-9E74-4DFD-B9AE-B79275F020EE}" srcOrd="0" destOrd="0" presId="urn:microsoft.com/office/officeart/2005/8/layout/hProcess11"/>
    <dgm:cxn modelId="{F39B7C54-93E2-4DD7-9D1E-C154416DAA75}" type="presParOf" srcId="{2FE70FF7-0C93-445D-82AF-2A7E7806AA22}" destId="{8CE8BDED-9E81-4016-8B13-1D7D06C530C6}" srcOrd="1" destOrd="0" presId="urn:microsoft.com/office/officeart/2005/8/layout/hProcess11"/>
    <dgm:cxn modelId="{9AAEB94F-C519-422A-BD1E-36EB71EDB879}" type="presParOf" srcId="{2FE70FF7-0C93-445D-82AF-2A7E7806AA22}" destId="{2CD4C2C1-8D88-4EBE-90DC-A3DD53767BE3}" srcOrd="2" destOrd="0" presId="urn:microsoft.com/office/officeart/2005/8/layout/hProcess11"/>
    <dgm:cxn modelId="{D6DB8973-F859-4D2E-9205-B4342B6D492B}" type="presParOf" srcId="{74AD9B89-495F-4506-AF28-6C8247BAF0EF}" destId="{7EC04EA3-4572-4CE1-AC20-3876D82FD3A3}" srcOrd="3" destOrd="0" presId="urn:microsoft.com/office/officeart/2005/8/layout/hProcess11"/>
    <dgm:cxn modelId="{E5ABBF4E-5BFE-4DC6-A93D-8F7E4A9C8D6C}" type="presParOf" srcId="{74AD9B89-495F-4506-AF28-6C8247BAF0EF}" destId="{6920533C-57FF-4811-A920-A17717FA1AD6}" srcOrd="4" destOrd="0" presId="urn:microsoft.com/office/officeart/2005/8/layout/hProcess11"/>
    <dgm:cxn modelId="{51207A72-C8AB-4CC8-91C9-A7F29CAFCBB9}" type="presParOf" srcId="{6920533C-57FF-4811-A920-A17717FA1AD6}" destId="{A4FD0AF5-699F-492B-83C5-B0D3B6B23638}" srcOrd="0" destOrd="0" presId="urn:microsoft.com/office/officeart/2005/8/layout/hProcess11"/>
    <dgm:cxn modelId="{D8252BD9-958A-42E5-8448-38C9DC8A0347}" type="presParOf" srcId="{6920533C-57FF-4811-A920-A17717FA1AD6}" destId="{1B552034-B140-4545-AC08-0C6726B49EA1}" srcOrd="1" destOrd="0" presId="urn:microsoft.com/office/officeart/2005/8/layout/hProcess11"/>
    <dgm:cxn modelId="{727A61F4-292D-4269-AA09-D975946A49C4}" type="presParOf" srcId="{6920533C-57FF-4811-A920-A17717FA1AD6}" destId="{195DA9F2-EE89-425A-91C0-28088430DB28}" srcOrd="2" destOrd="0" presId="urn:microsoft.com/office/officeart/2005/8/layout/hProcess11"/>
    <dgm:cxn modelId="{22E7FA6A-667F-4A88-9C8E-054F737C2505}" type="presParOf" srcId="{74AD9B89-495F-4506-AF28-6C8247BAF0EF}" destId="{2E00FCA9-6FF6-4B83-A3D9-2B475154481D}" srcOrd="5" destOrd="0" presId="urn:microsoft.com/office/officeart/2005/8/layout/hProcess11"/>
    <dgm:cxn modelId="{8C7E1131-9628-4BFF-8615-B2850E7B8001}" type="presParOf" srcId="{74AD9B89-495F-4506-AF28-6C8247BAF0EF}" destId="{CF77075A-A4E1-46F0-B1FE-E9D7F8105E65}" srcOrd="6" destOrd="0" presId="urn:microsoft.com/office/officeart/2005/8/layout/hProcess11"/>
    <dgm:cxn modelId="{27CAAFB9-293E-4855-893C-B632689FBF6B}" type="presParOf" srcId="{CF77075A-A4E1-46F0-B1FE-E9D7F8105E65}" destId="{841CA4C6-2F6D-479F-AEBA-4146CB09DE9B}" srcOrd="0" destOrd="0" presId="urn:microsoft.com/office/officeart/2005/8/layout/hProcess11"/>
    <dgm:cxn modelId="{8D79B314-8892-4DA7-B9C2-8984B9537B13}" type="presParOf" srcId="{CF77075A-A4E1-46F0-B1FE-E9D7F8105E65}" destId="{6B1A2F8E-E1BD-45ED-83F1-D9AB643EE83D}" srcOrd="1" destOrd="0" presId="urn:microsoft.com/office/officeart/2005/8/layout/hProcess11"/>
    <dgm:cxn modelId="{424FB6B3-4ED3-4B60-8EE8-FDB423ED9216}" type="presParOf" srcId="{CF77075A-A4E1-46F0-B1FE-E9D7F8105E65}" destId="{7918607D-BDC0-42A7-A270-CDCA67187A90}" srcOrd="2" destOrd="0" presId="urn:microsoft.com/office/officeart/2005/8/layout/hProcess11"/>
    <dgm:cxn modelId="{8A5AD23D-F151-4A7C-BA04-AB247AFF8001}" type="presParOf" srcId="{74AD9B89-495F-4506-AF28-6C8247BAF0EF}" destId="{87D930EF-0F3A-4D4B-9D0D-C94BAF527D8A}" srcOrd="7" destOrd="0" presId="urn:microsoft.com/office/officeart/2005/8/layout/hProcess11"/>
    <dgm:cxn modelId="{DB5255B8-AB47-49FF-85B6-C227CB344E7F}" type="presParOf" srcId="{74AD9B89-495F-4506-AF28-6C8247BAF0EF}" destId="{60111CBA-B846-437F-9DB5-4F96C83BFFDC}" srcOrd="8" destOrd="0" presId="urn:microsoft.com/office/officeart/2005/8/layout/hProcess11"/>
    <dgm:cxn modelId="{3A395EBD-16D1-48D4-B48D-5ABB5376CF8E}" type="presParOf" srcId="{60111CBA-B846-437F-9DB5-4F96C83BFFDC}" destId="{505E086F-4B9E-4E43-B2EB-162C581DF530}" srcOrd="0" destOrd="0" presId="urn:microsoft.com/office/officeart/2005/8/layout/hProcess11"/>
    <dgm:cxn modelId="{75331621-3044-4391-88C5-F40FE9ACEAD0}" type="presParOf" srcId="{60111CBA-B846-437F-9DB5-4F96C83BFFDC}" destId="{1151A30F-72F5-479A-85D6-9BDA3879C21C}" srcOrd="1" destOrd="0" presId="urn:microsoft.com/office/officeart/2005/8/layout/hProcess11"/>
    <dgm:cxn modelId="{EDC1180F-A005-45B9-B68F-925FD4B255AA}" type="presParOf" srcId="{60111CBA-B846-437F-9DB5-4F96C83BFFDC}" destId="{AD2D9F5B-0EBE-44BB-A470-FBC0DE17F5E4}" srcOrd="2" destOrd="0" presId="urn:microsoft.com/office/officeart/2005/8/layout/hProcess11"/>
    <dgm:cxn modelId="{99171DDD-791F-473E-A933-60EE3AE21D0F}" type="presParOf" srcId="{74AD9B89-495F-4506-AF28-6C8247BAF0EF}" destId="{47535FCD-7694-4567-98D1-E1CE64D09F73}" srcOrd="9" destOrd="0" presId="urn:microsoft.com/office/officeart/2005/8/layout/hProcess11"/>
    <dgm:cxn modelId="{0F889890-B5A2-4C2F-8FF9-83CBF6B171A5}" type="presParOf" srcId="{74AD9B89-495F-4506-AF28-6C8247BAF0EF}" destId="{AEB8C4D3-4973-4A8C-B1D8-4DB96D2AD72C}" srcOrd="10" destOrd="0" presId="urn:microsoft.com/office/officeart/2005/8/layout/hProcess11"/>
    <dgm:cxn modelId="{421DAE36-AAB7-4992-9403-C26CD315C6AB}" type="presParOf" srcId="{AEB8C4D3-4973-4A8C-B1D8-4DB96D2AD72C}" destId="{51D21858-AD19-4512-A47C-00BF978998DE}" srcOrd="0" destOrd="0" presId="urn:microsoft.com/office/officeart/2005/8/layout/hProcess11"/>
    <dgm:cxn modelId="{F1154AF7-B921-4C28-9FFD-D84DFF970A78}" type="presParOf" srcId="{AEB8C4D3-4973-4A8C-B1D8-4DB96D2AD72C}" destId="{367980D6-8AB7-4499-B872-E67DBEE393FD}" srcOrd="1" destOrd="0" presId="urn:microsoft.com/office/officeart/2005/8/layout/hProcess11"/>
    <dgm:cxn modelId="{0CC9A440-F556-49D1-AFAE-03CDD8659814}" type="presParOf" srcId="{AEB8C4D3-4973-4A8C-B1D8-4DB96D2AD72C}" destId="{D9117C08-2017-40EA-BB4B-68BE641963E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125D2-C46B-4358-9BF1-3296F6AEE044}">
      <dsp:nvSpPr>
        <dsp:cNvPr id="0" name=""/>
        <dsp:cNvSpPr/>
      </dsp:nvSpPr>
      <dsp:spPr>
        <a:xfrm>
          <a:off x="0" y="734127"/>
          <a:ext cx="2273532" cy="15932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25DAF-82DE-4756-8730-8F358F743DC1}">
      <dsp:nvSpPr>
        <dsp:cNvPr id="0" name=""/>
        <dsp:cNvSpPr/>
      </dsp:nvSpPr>
      <dsp:spPr>
        <a:xfrm>
          <a:off x="599962" y="2121068"/>
          <a:ext cx="1593213" cy="1504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rgbClr val="FFCC66"/>
              </a:solidFill>
              <a:latin typeface="Trebuchet MS" pitchFamily="34" charset="0"/>
            </a:rPr>
            <a:t>Gouvernance</a:t>
          </a:r>
          <a:endParaRPr lang="fr-FR" sz="1500" b="1" kern="1200" dirty="0">
            <a:solidFill>
              <a:srgbClr val="FFCC66"/>
            </a:solidFill>
            <a:latin typeface="Trebuchet MS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err="1" smtClean="0">
              <a:solidFill>
                <a:srgbClr val="FFCC66"/>
              </a:solidFill>
              <a:latin typeface="Trebuchet MS" pitchFamily="34" charset="0"/>
            </a:rPr>
            <a:t>Political</a:t>
          </a:r>
          <a:r>
            <a:rPr lang="fr-FR" sz="1200" kern="1200" dirty="0" smtClean="0">
              <a:solidFill>
                <a:srgbClr val="FFCC66"/>
              </a:solidFill>
              <a:latin typeface="Trebuchet MS" pitchFamily="34" charset="0"/>
            </a:rPr>
            <a:t> and </a:t>
          </a:r>
          <a:r>
            <a:rPr lang="fr-FR" sz="1200" kern="1200" dirty="0" err="1" smtClean="0">
              <a:solidFill>
                <a:srgbClr val="FFCC66"/>
              </a:solidFill>
              <a:latin typeface="Trebuchet MS" pitchFamily="34" charset="0"/>
            </a:rPr>
            <a:t>operational</a:t>
          </a:r>
          <a:r>
            <a:rPr lang="fr-FR" sz="1200" kern="1200" dirty="0" smtClean="0">
              <a:solidFill>
                <a:srgbClr val="FFCC66"/>
              </a:solidFill>
              <a:latin typeface="Trebuchet MS" pitchFamily="34" charset="0"/>
            </a:rPr>
            <a:t> management</a:t>
          </a:r>
          <a:endParaRPr lang="fr-FR" sz="1200" kern="1200" dirty="0">
            <a:solidFill>
              <a:srgbClr val="FFCC66"/>
            </a:solidFill>
            <a:latin typeface="Trebuchet MS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err="1" smtClean="0">
              <a:solidFill>
                <a:srgbClr val="FFCC66"/>
              </a:solidFill>
              <a:latin typeface="Trebuchet MS" pitchFamily="34" charset="0"/>
            </a:rPr>
            <a:t>Stakeholders</a:t>
          </a:r>
          <a:endParaRPr lang="fr-FR" sz="1200" kern="1200" dirty="0">
            <a:solidFill>
              <a:srgbClr val="FFCC66"/>
            </a:solidFill>
            <a:latin typeface="Trebuchet MS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solidFill>
                <a:srgbClr val="FFCC66"/>
              </a:solidFill>
              <a:latin typeface="Trebuchet MS" pitchFamily="34" charset="0"/>
            </a:rPr>
            <a:t>Bodies</a:t>
          </a:r>
          <a:endParaRPr lang="fr-FR" sz="1200" kern="1200" dirty="0">
            <a:solidFill>
              <a:srgbClr val="FFCC66"/>
            </a:solidFill>
            <a:latin typeface="Trebuchet MS" pitchFamily="34" charset="0"/>
          </a:endParaRPr>
        </a:p>
      </dsp:txBody>
      <dsp:txXfrm>
        <a:off x="644033" y="2165139"/>
        <a:ext cx="1505071" cy="1416552"/>
      </dsp:txXfrm>
    </dsp:sp>
    <dsp:sp modelId="{AAE7F092-E443-41CF-A193-D1C50DC45AD4}">
      <dsp:nvSpPr>
        <dsp:cNvPr id="0" name=""/>
        <dsp:cNvSpPr/>
      </dsp:nvSpPr>
      <dsp:spPr>
        <a:xfrm rot="21574178">
          <a:off x="2477177" y="1328487"/>
          <a:ext cx="203653" cy="3828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2477178" y="1405281"/>
        <a:ext cx="142557" cy="229697"/>
      </dsp:txXfrm>
    </dsp:sp>
    <dsp:sp modelId="{BBF7BD05-BAC4-49BB-B314-46A44A02FAAF}">
      <dsp:nvSpPr>
        <dsp:cNvPr id="0" name=""/>
        <dsp:cNvSpPr/>
      </dsp:nvSpPr>
      <dsp:spPr>
        <a:xfrm>
          <a:off x="2855384" y="711998"/>
          <a:ext cx="2454935" cy="15932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6AD00-50A8-4335-B827-B0A46957BFC4}">
      <dsp:nvSpPr>
        <dsp:cNvPr id="0" name=""/>
        <dsp:cNvSpPr/>
      </dsp:nvSpPr>
      <dsp:spPr>
        <a:xfrm>
          <a:off x="3581659" y="2054679"/>
          <a:ext cx="1593213" cy="1593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err="1" smtClean="0">
              <a:solidFill>
                <a:srgbClr val="FFCC66"/>
              </a:solidFill>
              <a:latin typeface="Trebuchet MS" pitchFamily="34" charset="0"/>
            </a:rPr>
            <a:t>Process</a:t>
          </a:r>
          <a:endParaRPr lang="fr-FR" sz="1500" b="1" kern="1200" dirty="0">
            <a:solidFill>
              <a:srgbClr val="FFCC66"/>
            </a:solidFill>
            <a:latin typeface="Trebuchet MS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err="1" smtClean="0">
              <a:solidFill>
                <a:srgbClr val="FFCC66"/>
              </a:solidFill>
              <a:latin typeface="Trebuchet MS" pitchFamily="34" charset="0"/>
            </a:rPr>
            <a:t>Starting</a:t>
          </a:r>
          <a:endParaRPr lang="fr-FR" sz="1200" kern="1200" dirty="0">
            <a:solidFill>
              <a:srgbClr val="FFCC66"/>
            </a:solidFill>
            <a:latin typeface="Trebuchet MS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err="1" smtClean="0">
              <a:solidFill>
                <a:srgbClr val="FFCC66"/>
              </a:solidFill>
              <a:latin typeface="Trebuchet MS" pitchFamily="34" charset="0"/>
            </a:rPr>
            <a:t>Diagnosis</a:t>
          </a:r>
          <a:endParaRPr lang="fr-FR" sz="1200" kern="1200" dirty="0">
            <a:solidFill>
              <a:srgbClr val="FFCC66"/>
            </a:solidFill>
            <a:latin typeface="Trebuchet MS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err="1" smtClean="0">
              <a:solidFill>
                <a:srgbClr val="FFCC66"/>
              </a:solidFill>
              <a:latin typeface="Trebuchet MS" pitchFamily="34" charset="0"/>
            </a:rPr>
            <a:t>Strategy</a:t>
          </a:r>
          <a:endParaRPr lang="fr-FR" sz="1200" kern="1200" dirty="0">
            <a:solidFill>
              <a:srgbClr val="FFCC66"/>
            </a:solidFill>
            <a:latin typeface="Trebuchet MS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solidFill>
                <a:srgbClr val="FFCC66"/>
              </a:solidFill>
              <a:latin typeface="Trebuchet MS" pitchFamily="34" charset="0"/>
            </a:rPr>
            <a:t>Action plan</a:t>
          </a:r>
          <a:endParaRPr lang="fr-FR" sz="1200" kern="1200" dirty="0">
            <a:solidFill>
              <a:srgbClr val="FFCC66"/>
            </a:solidFill>
            <a:latin typeface="Trebuchet MS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err="1" smtClean="0">
              <a:solidFill>
                <a:srgbClr val="FFCC66"/>
              </a:solidFill>
              <a:latin typeface="Trebuchet MS" pitchFamily="34" charset="0"/>
            </a:rPr>
            <a:t>Implementation</a:t>
          </a:r>
          <a:endParaRPr lang="fr-FR" sz="1200" kern="1200" dirty="0">
            <a:solidFill>
              <a:srgbClr val="FFCC66"/>
            </a:solidFill>
            <a:latin typeface="Trebuchet MS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err="1" smtClean="0">
              <a:solidFill>
                <a:srgbClr val="FFCC66"/>
              </a:solidFill>
              <a:latin typeface="Trebuchet MS" pitchFamily="34" charset="0"/>
            </a:rPr>
            <a:t>Evaluation</a:t>
          </a:r>
          <a:endParaRPr lang="fr-FR" sz="1200" kern="1200" dirty="0">
            <a:solidFill>
              <a:srgbClr val="FFCC66"/>
            </a:solidFill>
            <a:latin typeface="Trebuchet MS" pitchFamily="34" charset="0"/>
          </a:endParaRPr>
        </a:p>
      </dsp:txBody>
      <dsp:txXfrm>
        <a:off x="3628323" y="2101343"/>
        <a:ext cx="1499885" cy="1499885"/>
      </dsp:txXfrm>
    </dsp:sp>
    <dsp:sp modelId="{D05E145E-E482-4493-8424-7621D4EA2446}">
      <dsp:nvSpPr>
        <dsp:cNvPr id="0" name=""/>
        <dsp:cNvSpPr/>
      </dsp:nvSpPr>
      <dsp:spPr>
        <a:xfrm>
          <a:off x="5540508" y="1317191"/>
          <a:ext cx="230188" cy="3828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5540508" y="1393756"/>
        <a:ext cx="161132" cy="229697"/>
      </dsp:txXfrm>
    </dsp:sp>
    <dsp:sp modelId="{DC34B9D8-5D8D-4A65-B2E7-1859D29E4EB1}">
      <dsp:nvSpPr>
        <dsp:cNvPr id="0" name=""/>
        <dsp:cNvSpPr/>
      </dsp:nvSpPr>
      <dsp:spPr>
        <a:xfrm>
          <a:off x="5968001" y="711998"/>
          <a:ext cx="2104492" cy="15932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129C8-3111-4A1F-A67E-A174466B2105}">
      <dsp:nvSpPr>
        <dsp:cNvPr id="0" name=""/>
        <dsp:cNvSpPr/>
      </dsp:nvSpPr>
      <dsp:spPr>
        <a:xfrm>
          <a:off x="6478836" y="2054679"/>
          <a:ext cx="1593213" cy="1593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b="1" kern="1200" dirty="0" smtClean="0">
            <a:latin typeface="Trebuchet MS" pitchFamily="34" charset="0"/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err="1" smtClean="0">
              <a:solidFill>
                <a:srgbClr val="FFCC66"/>
              </a:solidFill>
              <a:latin typeface="Trebuchet MS" pitchFamily="34" charset="0"/>
            </a:rPr>
            <a:t>Reporting</a:t>
          </a:r>
          <a:endParaRPr lang="fr-FR" sz="1500" b="1" kern="1200" dirty="0">
            <a:solidFill>
              <a:srgbClr val="FFCC66"/>
            </a:solidFill>
            <a:latin typeface="Trebuchet MS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solidFill>
                <a:srgbClr val="FFCC66"/>
              </a:solidFill>
              <a:latin typeface="Trebuchet MS" pitchFamily="34" charset="0"/>
            </a:rPr>
            <a:t>Communication</a:t>
          </a:r>
          <a:endParaRPr lang="fr-FR" sz="1200" kern="1200" dirty="0">
            <a:solidFill>
              <a:srgbClr val="FFCC66"/>
            </a:solidFill>
            <a:latin typeface="Trebuchet MS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err="1" smtClean="0">
              <a:solidFill>
                <a:srgbClr val="FFCC66"/>
              </a:solidFill>
              <a:latin typeface="Trebuchet MS" pitchFamily="34" charset="0"/>
            </a:rPr>
            <a:t>Process</a:t>
          </a:r>
          <a:r>
            <a:rPr lang="fr-FR" sz="1200" kern="1200" dirty="0" smtClean="0">
              <a:solidFill>
                <a:srgbClr val="FFCC66"/>
              </a:solidFill>
              <a:latin typeface="Trebuchet MS" pitchFamily="34" charset="0"/>
            </a:rPr>
            <a:t> </a:t>
          </a:r>
          <a:r>
            <a:rPr lang="fr-FR" sz="1200" kern="1200" dirty="0" err="1" smtClean="0">
              <a:solidFill>
                <a:srgbClr val="FFCC66"/>
              </a:solidFill>
              <a:latin typeface="Trebuchet MS" pitchFamily="34" charset="0"/>
            </a:rPr>
            <a:t>evaluation</a:t>
          </a:r>
          <a:r>
            <a:rPr lang="fr-FR" sz="1200" kern="1200" dirty="0" smtClean="0">
              <a:solidFill>
                <a:srgbClr val="FFCC66"/>
              </a:solidFill>
              <a:latin typeface="Trebuchet MS" pitchFamily="34" charset="0"/>
            </a:rPr>
            <a:t> </a:t>
          </a:r>
          <a:endParaRPr lang="fr-FR" sz="1200" kern="1200" dirty="0">
            <a:solidFill>
              <a:srgbClr val="FFCC66"/>
            </a:solidFill>
            <a:latin typeface="Trebuchet MS" pitchFamily="34" charset="0"/>
          </a:endParaRPr>
        </a:p>
      </dsp:txBody>
      <dsp:txXfrm>
        <a:off x="6525500" y="2101343"/>
        <a:ext cx="1499885" cy="1499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84CC9-DCE7-4A62-97FF-0DE62A1166C7}">
      <dsp:nvSpPr>
        <dsp:cNvPr id="0" name=""/>
        <dsp:cNvSpPr/>
      </dsp:nvSpPr>
      <dsp:spPr>
        <a:xfrm>
          <a:off x="2431124" y="1145240"/>
          <a:ext cx="2853055" cy="28530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err="1" smtClean="0">
              <a:solidFill>
                <a:schemeClr val="tx1"/>
              </a:solidFill>
              <a:latin typeface="Trebuchet MS" pitchFamily="34" charset="0"/>
            </a:rPr>
            <a:t>Nightlife</a:t>
          </a:r>
          <a:r>
            <a:rPr lang="fr-FR" sz="3600" kern="1200" dirty="0" smtClean="0">
              <a:solidFill>
                <a:schemeClr val="tx1"/>
              </a:solidFill>
              <a:latin typeface="Trebuchet MS" pitchFamily="34" charset="0"/>
            </a:rPr>
            <a:t> Council</a:t>
          </a:r>
          <a:endParaRPr lang="fr-FR" sz="3600" kern="1200" dirty="0">
            <a:solidFill>
              <a:schemeClr val="tx1"/>
            </a:solidFill>
            <a:latin typeface="Trebuchet MS" pitchFamily="34" charset="0"/>
          </a:endParaRPr>
        </a:p>
      </dsp:txBody>
      <dsp:txXfrm>
        <a:off x="2848944" y="1563060"/>
        <a:ext cx="2017415" cy="2017415"/>
      </dsp:txXfrm>
    </dsp:sp>
    <dsp:sp modelId="{B18DDD85-E393-48C5-9B11-AA58D837CF9A}">
      <dsp:nvSpPr>
        <dsp:cNvPr id="0" name=""/>
        <dsp:cNvSpPr/>
      </dsp:nvSpPr>
      <dsp:spPr>
        <a:xfrm>
          <a:off x="3144388" y="509"/>
          <a:ext cx="1426527" cy="14265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  <a:latin typeface="Trebuchet MS" pitchFamily="34" charset="0"/>
            </a:rPr>
            <a:t>Management</a:t>
          </a:r>
          <a:endParaRPr lang="fr-FR" sz="1300" kern="1200" dirty="0">
            <a:solidFill>
              <a:schemeClr val="tx1"/>
            </a:solidFill>
            <a:latin typeface="Trebuchet MS" pitchFamily="34" charset="0"/>
          </a:endParaRPr>
        </a:p>
      </dsp:txBody>
      <dsp:txXfrm>
        <a:off x="3353298" y="209419"/>
        <a:ext cx="1008707" cy="1008707"/>
      </dsp:txXfrm>
    </dsp:sp>
    <dsp:sp modelId="{BEFF94D8-F405-42B7-84B1-998D6B03DBF9}">
      <dsp:nvSpPr>
        <dsp:cNvPr id="0" name=""/>
        <dsp:cNvSpPr/>
      </dsp:nvSpPr>
      <dsp:spPr>
        <a:xfrm>
          <a:off x="5002383" y="1858504"/>
          <a:ext cx="1426527" cy="14265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err="1" smtClean="0">
              <a:solidFill>
                <a:schemeClr val="tx1"/>
              </a:solidFill>
              <a:latin typeface="Trebuchet MS" pitchFamily="34" charset="0"/>
            </a:rPr>
            <a:t>Working</a:t>
          </a:r>
          <a:r>
            <a:rPr lang="fr-FR" sz="1300" kern="1200" dirty="0" smtClean="0">
              <a:solidFill>
                <a:schemeClr val="tx1"/>
              </a:solidFill>
              <a:latin typeface="Trebuchet MS" pitchFamily="34" charset="0"/>
            </a:rPr>
            <a:t> groups</a:t>
          </a:r>
          <a:endParaRPr lang="fr-FR" sz="1300" kern="1200" dirty="0">
            <a:solidFill>
              <a:schemeClr val="tx1"/>
            </a:solidFill>
            <a:latin typeface="Trebuchet MS" pitchFamily="34" charset="0"/>
          </a:endParaRPr>
        </a:p>
      </dsp:txBody>
      <dsp:txXfrm>
        <a:off x="5211293" y="2067414"/>
        <a:ext cx="1008707" cy="1008707"/>
      </dsp:txXfrm>
    </dsp:sp>
    <dsp:sp modelId="{CB5D12E1-3DE0-4501-B5A7-859E5E6EDF9B}">
      <dsp:nvSpPr>
        <dsp:cNvPr id="0" name=""/>
        <dsp:cNvSpPr/>
      </dsp:nvSpPr>
      <dsp:spPr>
        <a:xfrm>
          <a:off x="3144388" y="3716499"/>
          <a:ext cx="1426527" cy="14265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  <a:latin typeface="Trebuchet MS" pitchFamily="34" charset="0"/>
            </a:rPr>
            <a:t>Local commissions</a:t>
          </a:r>
          <a:endParaRPr lang="fr-FR" sz="1300" kern="1200" dirty="0">
            <a:solidFill>
              <a:schemeClr val="tx1"/>
            </a:solidFill>
            <a:latin typeface="Trebuchet MS" pitchFamily="34" charset="0"/>
          </a:endParaRPr>
        </a:p>
      </dsp:txBody>
      <dsp:txXfrm>
        <a:off x="3353298" y="3925409"/>
        <a:ext cx="1008707" cy="1008707"/>
      </dsp:txXfrm>
    </dsp:sp>
    <dsp:sp modelId="{5ECA2B82-9744-4230-A907-F7C3B2286127}">
      <dsp:nvSpPr>
        <dsp:cNvPr id="0" name=""/>
        <dsp:cNvSpPr/>
      </dsp:nvSpPr>
      <dsp:spPr>
        <a:xfrm>
          <a:off x="1286393" y="1858504"/>
          <a:ext cx="1426527" cy="14265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err="1" smtClean="0">
              <a:solidFill>
                <a:schemeClr val="tx1"/>
              </a:solidFill>
              <a:latin typeface="Trebuchet MS" pitchFamily="34" charset="0"/>
            </a:rPr>
            <a:t>Users</a:t>
          </a:r>
          <a:r>
            <a:rPr lang="fr-FR" sz="1300" kern="1200" dirty="0" smtClean="0">
              <a:solidFill>
                <a:schemeClr val="tx1"/>
              </a:solidFill>
              <a:latin typeface="Trebuchet MS" pitchFamily="34" charset="0"/>
            </a:rPr>
            <a:t> </a:t>
          </a:r>
          <a:r>
            <a:rPr lang="fr-FR" sz="1300" kern="1200" dirty="0" err="1" smtClean="0">
              <a:solidFill>
                <a:schemeClr val="tx1"/>
              </a:solidFill>
              <a:latin typeface="Trebuchet MS" pitchFamily="34" charset="0"/>
            </a:rPr>
            <a:t>committee</a:t>
          </a:r>
          <a:endParaRPr lang="fr-FR" sz="1300" kern="1200" dirty="0">
            <a:solidFill>
              <a:schemeClr val="tx1"/>
            </a:solidFill>
            <a:latin typeface="Trebuchet MS" pitchFamily="34" charset="0"/>
          </a:endParaRPr>
        </a:p>
      </dsp:txBody>
      <dsp:txXfrm>
        <a:off x="1495303" y="2067414"/>
        <a:ext cx="1008707" cy="10087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FF096-7C8D-436F-A542-823F50F884FF}">
      <dsp:nvSpPr>
        <dsp:cNvPr id="0" name=""/>
        <dsp:cNvSpPr/>
      </dsp:nvSpPr>
      <dsp:spPr>
        <a:xfrm>
          <a:off x="0" y="1219199"/>
          <a:ext cx="8286808" cy="16256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21652-F8DD-4EB9-8395-113ABD1AED24}">
      <dsp:nvSpPr>
        <dsp:cNvPr id="0" name=""/>
        <dsp:cNvSpPr/>
      </dsp:nvSpPr>
      <dsp:spPr>
        <a:xfrm>
          <a:off x="1353" y="0"/>
          <a:ext cx="108157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</a:rPr>
            <a:t>Quick off</a:t>
          </a:r>
          <a:endParaRPr lang="fr-FR" sz="1300" kern="1200" dirty="0">
            <a:solidFill>
              <a:schemeClr val="tx1"/>
            </a:solidFill>
          </a:endParaRPr>
        </a:p>
      </dsp:txBody>
      <dsp:txXfrm>
        <a:off x="1353" y="0"/>
        <a:ext cx="1081574" cy="1625600"/>
      </dsp:txXfrm>
    </dsp:sp>
    <dsp:sp modelId="{5A51AA8B-7C0A-415E-8CB2-2367FA3E2803}">
      <dsp:nvSpPr>
        <dsp:cNvPr id="0" name=""/>
        <dsp:cNvSpPr/>
      </dsp:nvSpPr>
      <dsp:spPr>
        <a:xfrm>
          <a:off x="338940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EEF8E-9E74-4DFD-B9AE-B79275F020EE}">
      <dsp:nvSpPr>
        <dsp:cNvPr id="0" name=""/>
        <dsp:cNvSpPr/>
      </dsp:nvSpPr>
      <dsp:spPr>
        <a:xfrm>
          <a:off x="1137006" y="2438399"/>
          <a:ext cx="108157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err="1" smtClean="0">
              <a:solidFill>
                <a:schemeClr val="tx1"/>
              </a:solidFill>
            </a:rPr>
            <a:t>Diagnosis</a:t>
          </a:r>
          <a:endParaRPr lang="fr-FR" sz="1300" kern="1200" dirty="0">
            <a:solidFill>
              <a:schemeClr val="tx1"/>
            </a:solidFill>
          </a:endParaRPr>
        </a:p>
      </dsp:txBody>
      <dsp:txXfrm>
        <a:off x="1137006" y="2438399"/>
        <a:ext cx="1081574" cy="1625600"/>
      </dsp:txXfrm>
    </dsp:sp>
    <dsp:sp modelId="{8CE8BDED-9E81-4016-8B13-1D7D06C530C6}">
      <dsp:nvSpPr>
        <dsp:cNvPr id="0" name=""/>
        <dsp:cNvSpPr/>
      </dsp:nvSpPr>
      <dsp:spPr>
        <a:xfrm>
          <a:off x="1474593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D0AF5-699F-492B-83C5-B0D3B6B23638}">
      <dsp:nvSpPr>
        <dsp:cNvPr id="0" name=""/>
        <dsp:cNvSpPr/>
      </dsp:nvSpPr>
      <dsp:spPr>
        <a:xfrm>
          <a:off x="2272659" y="0"/>
          <a:ext cx="108157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err="1" smtClean="0">
              <a:solidFill>
                <a:schemeClr val="tx1"/>
              </a:solidFill>
            </a:rPr>
            <a:t>Strategy</a:t>
          </a:r>
          <a:r>
            <a:rPr lang="fr-FR" sz="1300" kern="1200" dirty="0" smtClean="0">
              <a:solidFill>
                <a:schemeClr val="tx1"/>
              </a:solidFill>
            </a:rPr>
            <a:t> </a:t>
          </a:r>
          <a:r>
            <a:rPr lang="fr-FR" sz="1300" kern="1200" dirty="0" err="1" smtClean="0">
              <a:solidFill>
                <a:schemeClr val="tx1"/>
              </a:solidFill>
            </a:rPr>
            <a:t>development</a:t>
          </a:r>
          <a:endParaRPr lang="fr-FR" sz="1300" kern="1200" dirty="0">
            <a:solidFill>
              <a:schemeClr val="tx1"/>
            </a:solidFill>
          </a:endParaRPr>
        </a:p>
      </dsp:txBody>
      <dsp:txXfrm>
        <a:off x="2272659" y="0"/>
        <a:ext cx="1081574" cy="1625600"/>
      </dsp:txXfrm>
    </dsp:sp>
    <dsp:sp modelId="{1B552034-B140-4545-AC08-0C6726B49EA1}">
      <dsp:nvSpPr>
        <dsp:cNvPr id="0" name=""/>
        <dsp:cNvSpPr/>
      </dsp:nvSpPr>
      <dsp:spPr>
        <a:xfrm>
          <a:off x="2610246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CA4C6-2F6D-479F-AEBA-4146CB09DE9B}">
      <dsp:nvSpPr>
        <dsp:cNvPr id="0" name=""/>
        <dsp:cNvSpPr/>
      </dsp:nvSpPr>
      <dsp:spPr>
        <a:xfrm>
          <a:off x="3408311" y="2438399"/>
          <a:ext cx="108157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</a:rPr>
            <a:t>Action plan </a:t>
          </a:r>
          <a:r>
            <a:rPr lang="fr-FR" sz="1300" kern="1200" dirty="0" err="1" smtClean="0">
              <a:solidFill>
                <a:schemeClr val="tx1"/>
              </a:solidFill>
            </a:rPr>
            <a:t>development</a:t>
          </a:r>
          <a:endParaRPr lang="fr-FR" sz="1300" kern="1200" dirty="0">
            <a:solidFill>
              <a:srgbClr val="FFCC66"/>
            </a:solidFill>
          </a:endParaRPr>
        </a:p>
      </dsp:txBody>
      <dsp:txXfrm>
        <a:off x="3408311" y="2438399"/>
        <a:ext cx="1081574" cy="1625600"/>
      </dsp:txXfrm>
    </dsp:sp>
    <dsp:sp modelId="{6B1A2F8E-E1BD-45ED-83F1-D9AB643EE83D}">
      <dsp:nvSpPr>
        <dsp:cNvPr id="0" name=""/>
        <dsp:cNvSpPr/>
      </dsp:nvSpPr>
      <dsp:spPr>
        <a:xfrm>
          <a:off x="3745899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E086F-4B9E-4E43-B2EB-162C581DF530}">
      <dsp:nvSpPr>
        <dsp:cNvPr id="0" name=""/>
        <dsp:cNvSpPr/>
      </dsp:nvSpPr>
      <dsp:spPr>
        <a:xfrm>
          <a:off x="4543964" y="0"/>
          <a:ext cx="1777156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err="1" smtClean="0">
              <a:solidFill>
                <a:schemeClr val="tx1"/>
              </a:solidFill>
            </a:rPr>
            <a:t>Implementation</a:t>
          </a:r>
          <a:endParaRPr lang="fr-FR" sz="1300" kern="1200" dirty="0">
            <a:solidFill>
              <a:schemeClr val="tx1"/>
            </a:solidFill>
          </a:endParaRPr>
        </a:p>
      </dsp:txBody>
      <dsp:txXfrm>
        <a:off x="4543964" y="0"/>
        <a:ext cx="1777156" cy="1625600"/>
      </dsp:txXfrm>
    </dsp:sp>
    <dsp:sp modelId="{1151A30F-72F5-479A-85D6-9BDA3879C21C}">
      <dsp:nvSpPr>
        <dsp:cNvPr id="0" name=""/>
        <dsp:cNvSpPr/>
      </dsp:nvSpPr>
      <dsp:spPr>
        <a:xfrm>
          <a:off x="5229342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21858-AD19-4512-A47C-00BF978998DE}">
      <dsp:nvSpPr>
        <dsp:cNvPr id="0" name=""/>
        <dsp:cNvSpPr/>
      </dsp:nvSpPr>
      <dsp:spPr>
        <a:xfrm>
          <a:off x="6375199" y="2438399"/>
          <a:ext cx="108157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err="1" smtClean="0">
              <a:solidFill>
                <a:schemeClr val="tx1"/>
              </a:solidFill>
            </a:rPr>
            <a:t>Evaluation</a:t>
          </a:r>
          <a:r>
            <a:rPr lang="fr-FR" sz="1300" kern="1200" dirty="0" smtClean="0">
              <a:solidFill>
                <a:schemeClr val="tx1"/>
              </a:solidFill>
            </a:rPr>
            <a:t> of actions</a:t>
          </a:r>
          <a:endParaRPr lang="fr-FR" sz="1300" kern="1200" dirty="0">
            <a:solidFill>
              <a:schemeClr val="tx1"/>
            </a:solidFill>
          </a:endParaRPr>
        </a:p>
      </dsp:txBody>
      <dsp:txXfrm>
        <a:off x="6375199" y="2438399"/>
        <a:ext cx="1081574" cy="1625600"/>
      </dsp:txXfrm>
    </dsp:sp>
    <dsp:sp modelId="{367980D6-8AB7-4499-B872-E67DBEE393FD}">
      <dsp:nvSpPr>
        <dsp:cNvPr id="0" name=""/>
        <dsp:cNvSpPr/>
      </dsp:nvSpPr>
      <dsp:spPr>
        <a:xfrm>
          <a:off x="6712786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4AA36-DAC0-4BCB-B3F3-5E90769E6E72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69AFE-8CD6-4330-8DE4-AB7D787A7E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9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E64C4-FD31-48E2-832B-B01879CF49FF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345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Un point que je suggère :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mtClean="0"/>
              <a:t>Communiquer en interne (en amont du lancement) et pendant le processus (étant d’avancement </a:t>
            </a: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E62BD9F-1F8B-4543-9318-B22B97186318}" type="slidenum">
              <a:rPr lang="fr-FR" altLang="fr-FR"/>
              <a:pPr/>
              <a:t>23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4939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16AB-960A-4F31-886F-F8DF19932D52}" type="datetimeFigureOut">
              <a:rPr lang="fr-FR" smtClean="0"/>
              <a:pPr/>
              <a:t>31/05/2023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4BA3-7760-476E-9BDB-634E0BEF1A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16AB-960A-4F31-886F-F8DF19932D52}" type="datetimeFigureOut">
              <a:rPr lang="fr-FR" smtClean="0"/>
              <a:pPr/>
              <a:t>31/05/2023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4BA3-7760-476E-9BDB-634E0BEF1A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16AB-960A-4F31-886F-F8DF19932D52}" type="datetimeFigureOut">
              <a:rPr lang="fr-FR" smtClean="0"/>
              <a:pPr/>
              <a:t>31/05/2023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4BA3-7760-476E-9BDB-634E0BEF1A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16AB-960A-4F31-886F-F8DF19932D52}" type="datetimeFigureOut">
              <a:rPr lang="fr-FR" smtClean="0"/>
              <a:pPr/>
              <a:t>31/05/2023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4BA3-7760-476E-9BDB-634E0BEF1A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16AB-960A-4F31-886F-F8DF19932D52}" type="datetimeFigureOut">
              <a:rPr lang="fr-FR" smtClean="0"/>
              <a:pPr/>
              <a:t>31/05/2023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4BA3-7760-476E-9BDB-634E0BEF1A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16AB-960A-4F31-886F-F8DF19932D52}" type="datetimeFigureOut">
              <a:rPr lang="fr-FR" smtClean="0"/>
              <a:pPr/>
              <a:t>31/05/2023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4BA3-7760-476E-9BDB-634E0BEF1A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16AB-960A-4F31-886F-F8DF19932D52}" type="datetimeFigureOut">
              <a:rPr lang="fr-FR" smtClean="0"/>
              <a:pPr/>
              <a:t>31/05/2023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4BA3-7760-476E-9BDB-634E0BEF1A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16AB-960A-4F31-886F-F8DF19932D52}" type="datetimeFigureOut">
              <a:rPr lang="fr-FR" smtClean="0"/>
              <a:pPr/>
              <a:t>31/05/2023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4BA3-7760-476E-9BDB-634E0BEF1A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16AB-960A-4F31-886F-F8DF19932D52}" type="datetimeFigureOut">
              <a:rPr lang="fr-FR" smtClean="0"/>
              <a:pPr/>
              <a:t>31/05/2023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4BA3-7760-476E-9BDB-634E0BEF1A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16AB-960A-4F31-886F-F8DF19932D52}" type="datetimeFigureOut">
              <a:rPr lang="fr-FR" smtClean="0"/>
              <a:pPr/>
              <a:t>31/05/2023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4BA3-7760-476E-9BDB-634E0BEF1A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16AB-960A-4F31-886F-F8DF19932D52}" type="datetimeFigureOut">
              <a:rPr lang="fr-FR" smtClean="0"/>
              <a:pPr/>
              <a:t>31/05/2023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4BA3-7760-476E-9BDB-634E0BEF1A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916AB-960A-4F31-886F-F8DF19932D52}" type="datetimeFigureOut">
              <a:rPr lang="fr-FR" smtClean="0"/>
              <a:pPr/>
              <a:t>31/05/2023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B4BA3-7760-476E-9BDB-634E0BEF1A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nights-conference.org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nights-conference.org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s://nights-conference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nights-conference.org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nights-conference.org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nights-conference.org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nights-conference.org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ights-conference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nights-conference.org/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ights-conference.org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nights-conference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nights-conference.org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ights-conference.org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nights-conference.org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998281"/>
            <a:ext cx="6858000" cy="1790700"/>
          </a:xfrm>
        </p:spPr>
        <p:txBody>
          <a:bodyPr/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governance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Cities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’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Nighttime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Policies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4213405"/>
            <a:ext cx="6858000" cy="1241822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fr-FR" dirty="0" smtClean="0"/>
              <a:t>Thierry CHARLOIS</a:t>
            </a:r>
          </a:p>
          <a:p>
            <a:pPr algn="l"/>
            <a:r>
              <a:rPr lang="fr-FR" dirty="0" smtClean="0"/>
              <a:t>Project manager for Nighttime Policy, City of Paris</a:t>
            </a:r>
          </a:p>
          <a:p>
            <a:pPr algn="l"/>
            <a:endParaRPr lang="fr-FR" dirty="0" smtClean="0"/>
          </a:p>
          <a:p>
            <a:pPr algn="l" fontAlgn="base"/>
            <a:r>
              <a:rPr lang="it-IT" cap="all" dirty="0" smtClean="0"/>
              <a:t>COPERATIVE SOCIALE - 28 </a:t>
            </a:r>
            <a:r>
              <a:rPr lang="it-IT" cap="all" dirty="0"/>
              <a:t>APR NOTTE DI QUALITÀ: LA FORMAZIONE 2023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76" y="1072363"/>
            <a:ext cx="1184849" cy="119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7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071570"/>
          </a:xfrm>
        </p:spPr>
        <p:txBody>
          <a:bodyPr>
            <a:normAutofit/>
          </a:bodyPr>
          <a:lstStyle/>
          <a:p>
            <a:r>
              <a:rPr lang="fr-FR" sz="2700" dirty="0">
                <a:latin typeface="Trebuchet MS" pitchFamily="34" charset="0"/>
              </a:rPr>
              <a:t>GOUVERNANCE </a:t>
            </a:r>
            <a:r>
              <a:rPr lang="fr-FR" sz="2700" dirty="0" smtClean="0">
                <a:latin typeface="Trebuchet MS" pitchFamily="34" charset="0"/>
              </a:rPr>
              <a:t>: The </a:t>
            </a:r>
            <a:r>
              <a:rPr lang="fr-FR" sz="2700" dirty="0" err="1" smtClean="0">
                <a:latin typeface="Trebuchet MS" pitchFamily="34" charset="0"/>
              </a:rPr>
              <a:t>stakeholders</a:t>
            </a:r>
            <a:endParaRPr lang="fr-FR" sz="18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/>
            </a:r>
            <a:b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</a:br>
            <a: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/>
            </a:r>
            <a:b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</a:br>
            <a:endParaRPr kumimoji="0" lang="fr-F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1472" y="4786322"/>
            <a:ext cx="3857652" cy="18774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CC66"/>
                </a:solidFill>
                <a:latin typeface="Wingdings" pitchFamily="2" charset="2"/>
              </a:rPr>
              <a:t>J</a:t>
            </a:r>
          </a:p>
          <a:p>
            <a:pPr algn="ctr"/>
            <a:endParaRPr lang="fr-FR" sz="1600" b="1" dirty="0">
              <a:solidFill>
                <a:srgbClr val="FFCC66"/>
              </a:solidFill>
              <a:latin typeface="Trebuchet MS" pitchFamily="34" charset="0"/>
            </a:endParaRPr>
          </a:p>
          <a:p>
            <a:pPr marL="182563" lvl="0" indent="-182563">
              <a:buFont typeface="Arial" pitchFamily="34" charset="0"/>
              <a:buChar char="•"/>
            </a:pPr>
            <a:r>
              <a:rPr lang="en-US" sz="1600" dirty="0">
                <a:solidFill>
                  <a:srgbClr val="FFCC66"/>
                </a:solidFill>
                <a:latin typeface="Trebuchet MS" pitchFamily="34" charset="0"/>
              </a:rPr>
              <a:t>Existence of organizations representing professionals and </a:t>
            </a:r>
            <a:r>
              <a:rPr lang="en-US" sz="1600" dirty="0" smtClean="0">
                <a:solidFill>
                  <a:srgbClr val="FFCC66"/>
                </a:solidFill>
                <a:latin typeface="Trebuchet MS" pitchFamily="34" charset="0"/>
              </a:rPr>
              <a:t>inhabitants, </a:t>
            </a:r>
            <a:r>
              <a:rPr lang="en-US" sz="1600" dirty="0">
                <a:solidFill>
                  <a:srgbClr val="FFCC66"/>
                </a:solidFill>
                <a:latin typeface="Trebuchet MS" pitchFamily="34" charset="0"/>
              </a:rPr>
              <a:t>prevention networks ...</a:t>
            </a:r>
          </a:p>
          <a:p>
            <a:pPr marL="182563" lvl="0" indent="-182563">
              <a:buFont typeface="Arial" pitchFamily="34" charset="0"/>
              <a:buChar char="•"/>
            </a:pPr>
            <a:r>
              <a:rPr lang="en-US" sz="1600" dirty="0">
                <a:solidFill>
                  <a:srgbClr val="FFCC66"/>
                </a:solidFill>
                <a:latin typeface="Trebuchet MS" pitchFamily="34" charset="0"/>
              </a:rPr>
              <a:t>Meeting everyone's needs and expectations</a:t>
            </a:r>
            <a:endParaRPr lang="fr-FR" sz="1600" dirty="0">
              <a:solidFill>
                <a:srgbClr val="FFCC66"/>
              </a:solidFill>
              <a:latin typeface="Trebuchet MS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43438" y="4786323"/>
            <a:ext cx="3643338" cy="13849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CC66"/>
                </a:solidFill>
                <a:latin typeface="Wingdings" pitchFamily="2" charset="2"/>
              </a:rPr>
              <a:t>L</a:t>
            </a:r>
            <a:endParaRPr lang="fr-FR" dirty="0" smtClean="0">
              <a:solidFill>
                <a:srgbClr val="FFCC66"/>
              </a:solidFill>
              <a:latin typeface="Trebuchet MS" pitchFamily="34" charset="0"/>
            </a:endParaRPr>
          </a:p>
          <a:p>
            <a:pPr algn="ctr"/>
            <a:endParaRPr lang="fr-FR" dirty="0">
              <a:solidFill>
                <a:srgbClr val="FFCC66"/>
              </a:solidFill>
              <a:latin typeface="Trebuchet MS" pitchFamily="34" charset="0"/>
            </a:endParaRPr>
          </a:p>
          <a:p>
            <a:pPr marL="182563" lvl="0" indent="-182563">
              <a:buFont typeface="Arial" pitchFamily="34" charset="0"/>
              <a:buChar char="•"/>
            </a:pPr>
            <a:r>
              <a:rPr lang="en-US" sz="1600" dirty="0">
                <a:solidFill>
                  <a:srgbClr val="FFCC66"/>
                </a:solidFill>
                <a:latin typeface="Trebuchet MS" pitchFamily="34" charset="0"/>
              </a:rPr>
              <a:t>Opposition between </a:t>
            </a:r>
            <a:r>
              <a:rPr lang="en-US" sz="1600" dirty="0" smtClean="0">
                <a:solidFill>
                  <a:srgbClr val="FFCC66"/>
                </a:solidFill>
                <a:latin typeface="Trebuchet MS" pitchFamily="34" charset="0"/>
              </a:rPr>
              <a:t>stakeholders, </a:t>
            </a:r>
            <a:r>
              <a:rPr lang="en-US" sz="1600" dirty="0">
                <a:solidFill>
                  <a:srgbClr val="FFCC66"/>
                </a:solidFill>
                <a:latin typeface="Trebuchet MS" pitchFamily="34" charset="0"/>
              </a:rPr>
              <a:t>divergences of interests</a:t>
            </a:r>
          </a:p>
          <a:p>
            <a:pPr marL="182563" lvl="0" indent="-182563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CC66"/>
                </a:solidFill>
                <a:latin typeface="Trebuchet MS" pitchFamily="34" charset="0"/>
              </a:rPr>
              <a:t>Lack of common culture</a:t>
            </a:r>
            <a:endParaRPr lang="fr-FR" dirty="0">
              <a:solidFill>
                <a:srgbClr val="FFCC66"/>
              </a:solidFill>
              <a:latin typeface="Wingdings" pitchFamily="2" charset="2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664130"/>
              </p:ext>
            </p:extLst>
          </p:nvPr>
        </p:nvGraphicFramePr>
        <p:xfrm>
          <a:off x="571472" y="1142984"/>
          <a:ext cx="7715304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3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rgbClr val="FFCC66"/>
                          </a:solidFill>
                        </a:rPr>
                        <a:t>Groups</a:t>
                      </a:r>
                      <a:endParaRPr lang="fr-FR" b="0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err="1" smtClean="0">
                          <a:solidFill>
                            <a:srgbClr val="FFCC66"/>
                          </a:solidFill>
                        </a:rPr>
                        <a:t>Stakeholders</a:t>
                      </a:r>
                      <a:endParaRPr lang="fr-FR" b="0" dirty="0">
                        <a:solidFill>
                          <a:srgbClr val="FFCC66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Institutions</a:t>
                      </a:r>
                      <a:endParaRPr lang="fr-FR" sz="1600" dirty="0">
                        <a:solidFill>
                          <a:schemeClr val="tx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municipality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 ; Law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enforcement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 ;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Surrounding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aseline="0" dirty="0" err="1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cities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fr-FR" sz="1600" baseline="0" dirty="0" err="1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Region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 ; 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State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agencies</a:t>
                      </a:r>
                      <a:endParaRPr lang="fr-FR" sz="1600" dirty="0">
                        <a:solidFill>
                          <a:schemeClr val="tx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Professional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organisations </a:t>
                      </a:r>
                      <a:endParaRPr lang="fr-FR" sz="1600" dirty="0">
                        <a:solidFill>
                          <a:schemeClr val="tx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Bars,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clubs and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events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 unions, labour unions</a:t>
                      </a:r>
                      <a:endParaRPr lang="fr-FR" sz="1600" dirty="0">
                        <a:solidFill>
                          <a:schemeClr val="tx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Associations</a:t>
                      </a:r>
                      <a:endParaRPr lang="fr-FR" sz="1600" dirty="0">
                        <a:solidFill>
                          <a:schemeClr val="tx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In the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field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 of culture,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prevention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,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mediation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,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harm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reduction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,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gender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equality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,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 inclusion, </a:t>
                      </a:r>
                      <a:r>
                        <a:rPr lang="fr-FR" sz="1600" baseline="0" dirty="0" err="1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quality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 of life; etc.</a:t>
                      </a:r>
                      <a:endParaRPr lang="fr-FR" sz="1600" dirty="0">
                        <a:solidFill>
                          <a:schemeClr val="tx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Operators</a:t>
                      </a:r>
                      <a:endParaRPr lang="fr-FR" sz="1600" dirty="0">
                        <a:solidFill>
                          <a:schemeClr val="tx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Transportation,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urbanists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,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1600" baseline="0" dirty="0" err="1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cities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’ networks, etc. </a:t>
                      </a:r>
                      <a:endParaRPr lang="fr-FR" sz="1600" dirty="0">
                        <a:solidFill>
                          <a:schemeClr val="tx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Citizens</a:t>
                      </a:r>
                      <a:endParaRPr lang="fr-FR" sz="1600" dirty="0">
                        <a:solidFill>
                          <a:schemeClr val="tx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Partygoers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aseline="0" dirty="0" err="1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committee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fr-FR" sz="1600" baseline="0" dirty="0" err="1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neighbourhood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aseline="0" dirty="0" err="1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committee</a:t>
                      </a:r>
                      <a:endParaRPr lang="fr-FR" sz="1600" dirty="0">
                        <a:solidFill>
                          <a:schemeClr val="tx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Qualified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 people</a:t>
                      </a:r>
                      <a:endParaRPr lang="fr-FR" sz="1600" dirty="0">
                        <a:solidFill>
                          <a:schemeClr val="tx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Artists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,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profesionnals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,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1600" baseline="0" dirty="0" err="1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researchers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, etc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Calibri"/>
                        </a:rPr>
                        <a:t>.</a:t>
                      </a:r>
                      <a:endParaRPr lang="fr-FR" sz="1600" dirty="0">
                        <a:solidFill>
                          <a:schemeClr val="tx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377563221"/>
              </p:ext>
            </p:extLst>
          </p:nvPr>
        </p:nvGraphicFramePr>
        <p:xfrm>
          <a:off x="571472" y="1214422"/>
          <a:ext cx="771530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071570"/>
          </a:xfrm>
        </p:spPr>
        <p:txBody>
          <a:bodyPr>
            <a:normAutofit/>
          </a:bodyPr>
          <a:lstStyle/>
          <a:p>
            <a:r>
              <a:rPr lang="fr-FR" sz="2700" dirty="0">
                <a:latin typeface="Trebuchet MS" pitchFamily="34" charset="0"/>
              </a:rPr>
              <a:t>GOUVERNANCE </a:t>
            </a:r>
            <a:r>
              <a:rPr lang="fr-FR" sz="2700" dirty="0" smtClean="0">
                <a:latin typeface="Trebuchet MS" pitchFamily="34" charset="0"/>
              </a:rPr>
              <a:t>: Bodies</a:t>
            </a:r>
            <a:endParaRPr lang="fr-FR" sz="18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/>
            </a:r>
            <a:b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</a:br>
            <a: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/>
            </a:r>
            <a:b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</a:br>
            <a:endParaRPr kumimoji="0" lang="fr-F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7158" y="4581128"/>
            <a:ext cx="2786082" cy="18774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CC66"/>
                </a:solidFill>
                <a:latin typeface="Wingdings" pitchFamily="2" charset="2"/>
              </a:rPr>
              <a:t>J</a:t>
            </a:r>
          </a:p>
          <a:p>
            <a:pPr algn="ctr"/>
            <a:endParaRPr lang="fr-FR" sz="1600" b="1" dirty="0">
              <a:solidFill>
                <a:srgbClr val="FFCC66"/>
              </a:solidFill>
              <a:latin typeface="Trebuchet MS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US" sz="1600" dirty="0">
                <a:solidFill>
                  <a:srgbClr val="FFCC66"/>
                </a:solidFill>
                <a:latin typeface="Trebuchet MS" pitchFamily="34" charset="0"/>
              </a:rPr>
              <a:t>Clear </a:t>
            </a:r>
            <a:r>
              <a:rPr lang="en-US" sz="1600" dirty="0" smtClean="0">
                <a:solidFill>
                  <a:srgbClr val="FFCC66"/>
                </a:solidFill>
                <a:latin typeface="Trebuchet MS" pitchFamily="34" charset="0"/>
              </a:rPr>
              <a:t>operating system</a:t>
            </a:r>
            <a:endParaRPr lang="en-US" sz="1600" dirty="0">
              <a:solidFill>
                <a:srgbClr val="FFCC66"/>
              </a:solidFill>
              <a:latin typeface="Trebuchet MS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US" sz="1600" dirty="0">
                <a:solidFill>
                  <a:srgbClr val="FFCC66"/>
                </a:solidFill>
                <a:latin typeface="Trebuchet MS" pitchFamily="34" charset="0"/>
              </a:rPr>
              <a:t>Co-animation of </a:t>
            </a:r>
            <a:r>
              <a:rPr lang="en-US" sz="1600" dirty="0" smtClean="0">
                <a:solidFill>
                  <a:srgbClr val="FFCC66"/>
                </a:solidFill>
                <a:latin typeface="Trebuchet MS" pitchFamily="34" charset="0"/>
              </a:rPr>
              <a:t>working groups</a:t>
            </a:r>
            <a:endParaRPr lang="en-US" sz="1600" dirty="0">
              <a:solidFill>
                <a:srgbClr val="FFCC66"/>
              </a:solidFill>
              <a:latin typeface="Trebuchet MS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US" sz="1600" dirty="0">
                <a:solidFill>
                  <a:srgbClr val="FFCC66"/>
                </a:solidFill>
                <a:latin typeface="Trebuchet MS" pitchFamily="34" charset="0"/>
              </a:rPr>
              <a:t>Regular meetings but not too often ...</a:t>
            </a:r>
            <a:endParaRPr lang="fr-FR" sz="1600" dirty="0" smtClean="0">
              <a:solidFill>
                <a:srgbClr val="FFCC66"/>
              </a:solidFill>
              <a:latin typeface="Trebuchet MS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15008" y="5000636"/>
            <a:ext cx="2857520" cy="13849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CC66"/>
                </a:solidFill>
                <a:latin typeface="Wingdings" pitchFamily="2" charset="2"/>
              </a:rPr>
              <a:t>L</a:t>
            </a:r>
            <a:endParaRPr lang="fr-FR" dirty="0" smtClean="0">
              <a:solidFill>
                <a:srgbClr val="FFCC66"/>
              </a:solidFill>
              <a:latin typeface="Trebuchet MS" pitchFamily="34" charset="0"/>
            </a:endParaRPr>
          </a:p>
          <a:p>
            <a:pPr algn="ctr"/>
            <a:endParaRPr lang="fr-FR" dirty="0">
              <a:solidFill>
                <a:srgbClr val="FFCC66"/>
              </a:solidFill>
              <a:latin typeface="Trebuchet MS" pitchFamily="34" charset="0"/>
            </a:endParaRPr>
          </a:p>
          <a:p>
            <a:pPr marL="182563" lvl="0" indent="-182563">
              <a:buFont typeface="Arial" pitchFamily="34" charset="0"/>
              <a:buChar char="•"/>
            </a:pPr>
            <a:r>
              <a:rPr lang="en-US" sz="1600" dirty="0">
                <a:solidFill>
                  <a:srgbClr val="FFCC66"/>
                </a:solidFill>
                <a:latin typeface="Trebuchet MS" pitchFamily="34" charset="0"/>
              </a:rPr>
              <a:t>Lack of availability of </a:t>
            </a:r>
            <a:r>
              <a:rPr lang="en-US" sz="1600" dirty="0" smtClean="0">
                <a:solidFill>
                  <a:srgbClr val="FFCC66"/>
                </a:solidFill>
                <a:latin typeface="Trebuchet MS" pitchFamily="34" charset="0"/>
              </a:rPr>
              <a:t>stakeholders, </a:t>
            </a:r>
            <a:r>
              <a:rPr lang="en-US" sz="1600" dirty="0">
                <a:solidFill>
                  <a:srgbClr val="FFCC66"/>
                </a:solidFill>
                <a:latin typeface="Trebuchet MS" pitchFamily="34" charset="0"/>
              </a:rPr>
              <a:t>turnover</a:t>
            </a:r>
          </a:p>
          <a:p>
            <a:pPr marL="182563" lvl="0" indent="-182563">
              <a:buFont typeface="Arial" pitchFamily="34" charset="0"/>
              <a:buChar char="•"/>
            </a:pPr>
            <a:r>
              <a:rPr lang="en-US" sz="1600" dirty="0">
                <a:solidFill>
                  <a:srgbClr val="FFCC66"/>
                </a:solidFill>
                <a:latin typeface="Trebuchet MS" pitchFamily="34" charset="0"/>
              </a:rPr>
              <a:t>Lack of common culture</a:t>
            </a:r>
            <a:endParaRPr lang="fr-FR" dirty="0">
              <a:solidFill>
                <a:srgbClr val="FFCC66"/>
              </a:solidFill>
              <a:latin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nse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307" y="1115450"/>
            <a:ext cx="5231387" cy="46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2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google.fr/url?source=imglanding&amp;ct=img&amp;q=https://pbs.twimg.com/profile_images/496936755288080384/Klh5W4s5.jpeg&amp;sa=X&amp;ei=-YiCVfnvC8j2Us3EgcgF&amp;ved=0CAkQ8wc&amp;usg=AFQjCNGsT1mj3tyH68f7unemA83HF6_Ok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5252" y="1165363"/>
            <a:ext cx="1428218" cy="142821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2005" y="1441532"/>
            <a:ext cx="1043047" cy="141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1780" y="3864326"/>
            <a:ext cx="3012702" cy="200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1606973" y="3320662"/>
            <a:ext cx="1652972" cy="71558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>
                <a:latin typeface="Trebuchet MS" pitchFamily="34" charset="0"/>
              </a:rPr>
              <a:t>Points of contact </a:t>
            </a:r>
          </a:p>
          <a:p>
            <a:r>
              <a:rPr lang="fr-FR" sz="1350" dirty="0">
                <a:latin typeface="Trebuchet MS" pitchFamily="34" charset="0"/>
              </a:rPr>
              <a:t>in </a:t>
            </a:r>
            <a:r>
              <a:rPr lang="fr-FR" sz="1350" dirty="0" err="1">
                <a:latin typeface="Trebuchet MS" pitchFamily="34" charset="0"/>
              </a:rPr>
              <a:t>each</a:t>
            </a:r>
            <a:r>
              <a:rPr lang="fr-FR" sz="1350" dirty="0">
                <a:latin typeface="Trebuchet MS" pitchFamily="34" charset="0"/>
              </a:rPr>
              <a:t> city </a:t>
            </a:r>
            <a:r>
              <a:rPr lang="fr-FR" sz="1350" dirty="0" err="1">
                <a:latin typeface="Trebuchet MS" pitchFamily="34" charset="0"/>
              </a:rPr>
              <a:t>department</a:t>
            </a:r>
            <a:endParaRPr lang="fr-FR" sz="1350" dirty="0">
              <a:latin typeface="Trebuchet MS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832508" y="2956548"/>
            <a:ext cx="1410878" cy="71558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>
                <a:latin typeface="Trebuchet MS" pitchFamily="34" charset="0"/>
              </a:rPr>
              <a:t>Local </a:t>
            </a:r>
            <a:r>
              <a:rPr lang="fr-FR" sz="1350" dirty="0" err="1">
                <a:latin typeface="Trebuchet MS" pitchFamily="34" charset="0"/>
              </a:rPr>
              <a:t>dedicated</a:t>
            </a:r>
            <a:r>
              <a:rPr lang="fr-FR" sz="1350" dirty="0">
                <a:latin typeface="Trebuchet MS" pitchFamily="34" charset="0"/>
              </a:rPr>
              <a:t> </a:t>
            </a:r>
            <a:r>
              <a:rPr lang="fr-FR" sz="1350" dirty="0" err="1">
                <a:latin typeface="Trebuchet MS" pitchFamily="34" charset="0"/>
              </a:rPr>
              <a:t>elected</a:t>
            </a:r>
            <a:r>
              <a:rPr lang="fr-FR" sz="1350" dirty="0">
                <a:latin typeface="Trebuchet MS" pitchFamily="34" charset="0"/>
              </a:rPr>
              <a:t> </a:t>
            </a:r>
            <a:r>
              <a:rPr lang="fr-FR" sz="1350" dirty="0" err="1">
                <a:latin typeface="Trebuchet MS" pitchFamily="34" charset="0"/>
              </a:rPr>
              <a:t>officials</a:t>
            </a:r>
            <a:endParaRPr lang="fr-FR" sz="1350" dirty="0">
              <a:latin typeface="Trebuchet MS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2866" y="1868327"/>
            <a:ext cx="1618794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b="1" dirty="0">
                <a:latin typeface="Trebuchet MS" pitchFamily="34" charset="0"/>
              </a:rPr>
              <a:t>Thierry Charlois</a:t>
            </a:r>
          </a:p>
          <a:p>
            <a:r>
              <a:rPr lang="fr-FR" sz="1200" dirty="0">
                <a:latin typeface="Trebuchet MS" pitchFamily="34" charset="0"/>
              </a:rPr>
              <a:t>Chef de projet sur la Politique de la Nuit DDCT</a:t>
            </a:r>
            <a:endParaRPr lang="fr-FR" sz="1200" dirty="0">
              <a:latin typeface="Trebuchet MS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520006" y="1441532"/>
            <a:ext cx="1954523" cy="71558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b="1" dirty="0">
                <a:latin typeface="Trebuchet MS" pitchFamily="34" charset="0"/>
              </a:rPr>
              <a:t>Frédéric Hocquard</a:t>
            </a:r>
          </a:p>
          <a:p>
            <a:r>
              <a:rPr lang="fr-FR" sz="1350" dirty="0" err="1">
                <a:latin typeface="Trebuchet MS" pitchFamily="34" charset="0"/>
              </a:rPr>
              <a:t>Deputy</a:t>
            </a:r>
            <a:r>
              <a:rPr lang="fr-FR" sz="1350" dirty="0">
                <a:latin typeface="Trebuchet MS" pitchFamily="34" charset="0"/>
              </a:rPr>
              <a:t> Mayor for </a:t>
            </a:r>
            <a:r>
              <a:rPr lang="fr-FR" sz="1350" dirty="0" err="1">
                <a:latin typeface="Trebuchet MS" pitchFamily="34" charset="0"/>
              </a:rPr>
              <a:t>Tourism</a:t>
            </a:r>
            <a:r>
              <a:rPr lang="fr-FR" sz="1350" dirty="0">
                <a:latin typeface="Trebuchet MS" pitchFamily="34" charset="0"/>
              </a:rPr>
              <a:t> and Nighttime</a:t>
            </a:r>
            <a:endParaRPr lang="fr-FR" sz="1350" dirty="0">
              <a:latin typeface="Trebuchet MS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92792" y="5661248"/>
            <a:ext cx="2079408" cy="30008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>
                <a:latin typeface="Trebuchet MS" pitchFamily="34" charset="0"/>
              </a:rPr>
              <a:t>Paris Nighttime Council</a:t>
            </a:r>
            <a:endParaRPr lang="fr-FR" sz="1350" dirty="0">
              <a:latin typeface="Trebuchet MS" pitchFamily="34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2458494" y="2857309"/>
            <a:ext cx="0" cy="463352"/>
          </a:xfrm>
          <a:prstGeom prst="straightConnector1">
            <a:avLst/>
          </a:prstGeom>
          <a:ln w="41275" cmpd="sng">
            <a:solidFill>
              <a:schemeClr val="accent1">
                <a:lumMod val="75000"/>
              </a:schemeClr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5537947" y="2593582"/>
            <a:ext cx="0" cy="362966"/>
          </a:xfrm>
          <a:prstGeom prst="straightConnector1">
            <a:avLst/>
          </a:prstGeom>
          <a:ln w="41275" cmpd="sng">
            <a:solidFill>
              <a:schemeClr val="accent1">
                <a:lumMod val="75000"/>
              </a:schemeClr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48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963600" y="5635823"/>
            <a:ext cx="4590000" cy="189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289672" y="5635823"/>
            <a:ext cx="405000" cy="189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39489" y="1643934"/>
            <a:ext cx="4447016" cy="3866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500" dirty="0">
                <a:latin typeface="Trebuchet MS" pitchFamily="34" charset="0"/>
              </a:rPr>
              <a:t>8 </a:t>
            </a:r>
            <a:r>
              <a:rPr lang="fr-FR" sz="1500" dirty="0" err="1">
                <a:latin typeface="Trebuchet MS" pitchFamily="34" charset="0"/>
              </a:rPr>
              <a:t>thematic</a:t>
            </a:r>
            <a:r>
              <a:rPr lang="fr-FR" sz="1500" dirty="0">
                <a:latin typeface="Trebuchet MS" pitchFamily="34" charset="0"/>
              </a:rPr>
              <a:t> </a:t>
            </a:r>
            <a:r>
              <a:rPr lang="fr-FR" sz="1500" dirty="0" err="1">
                <a:latin typeface="Trebuchet MS" pitchFamily="34" charset="0"/>
              </a:rPr>
              <a:t>working</a:t>
            </a:r>
            <a:r>
              <a:rPr lang="fr-FR" sz="1500" dirty="0">
                <a:latin typeface="Trebuchet MS" pitchFamily="34" charset="0"/>
              </a:rPr>
              <a:t> groups</a:t>
            </a:r>
            <a:endParaRPr lang="fr-FR" sz="1500" dirty="0">
              <a:latin typeface="Trebuchet MS" pitchFamily="34" charset="0"/>
            </a:endParaRPr>
          </a:p>
          <a:p>
            <a:pPr lvl="0">
              <a:lnSpc>
                <a:spcPct val="150000"/>
              </a:lnSpc>
            </a:pPr>
            <a:endParaRPr lang="fr-FR" sz="1500" dirty="0">
              <a:latin typeface="Trebuchet MS" pitchFamily="34" charset="0"/>
            </a:endParaRP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fr-FR" sz="1500" dirty="0">
                <a:latin typeface="Trebuchet MS" pitchFamily="34" charset="0"/>
              </a:rPr>
              <a:t>New </a:t>
            </a:r>
            <a:r>
              <a:rPr lang="fr-FR" sz="1500" dirty="0" err="1">
                <a:latin typeface="Trebuchet MS" pitchFamily="34" charset="0"/>
              </a:rPr>
              <a:t>spaces</a:t>
            </a:r>
            <a:r>
              <a:rPr lang="fr-FR" sz="1500" dirty="0">
                <a:latin typeface="Trebuchet MS" pitchFamily="34" charset="0"/>
              </a:rPr>
              <a:t> for </a:t>
            </a:r>
            <a:r>
              <a:rPr lang="fr-FR" sz="1500" dirty="0" err="1">
                <a:latin typeface="Trebuchet MS" pitchFamily="34" charset="0"/>
              </a:rPr>
              <a:t>nightlife</a:t>
            </a:r>
            <a:endParaRPr lang="fr-FR" sz="1500" dirty="0">
              <a:latin typeface="Trebuchet MS" pitchFamily="34" charset="0"/>
            </a:endParaRP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fr-FR" sz="1500" dirty="0" err="1">
                <a:latin typeface="Trebuchet MS" pitchFamily="34" charset="0"/>
              </a:rPr>
              <a:t>Harm</a:t>
            </a:r>
            <a:r>
              <a:rPr lang="fr-FR" sz="1500" dirty="0">
                <a:latin typeface="Trebuchet MS" pitchFamily="34" charset="0"/>
              </a:rPr>
              <a:t> </a:t>
            </a:r>
            <a:r>
              <a:rPr lang="fr-FR" sz="1500" dirty="0" err="1">
                <a:latin typeface="Trebuchet MS" pitchFamily="34" charset="0"/>
              </a:rPr>
              <a:t>reduction</a:t>
            </a:r>
            <a:endParaRPr lang="fr-FR" sz="1500" dirty="0">
              <a:latin typeface="Trebuchet MS" pitchFamily="34" charset="0"/>
            </a:endParaRP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fr-FR" sz="1500" dirty="0">
                <a:latin typeface="Trebuchet MS" pitchFamily="34" charset="0"/>
              </a:rPr>
              <a:t>Inclusive </a:t>
            </a:r>
            <a:r>
              <a:rPr lang="fr-FR" sz="1500" dirty="0" err="1">
                <a:latin typeface="Trebuchet MS" pitchFamily="34" charset="0"/>
              </a:rPr>
              <a:t>nightlife</a:t>
            </a:r>
            <a:endParaRPr lang="fr-FR" sz="1500" dirty="0">
              <a:latin typeface="Trebuchet MS" pitchFamily="34" charset="0"/>
            </a:endParaRP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fr-FR" sz="1500" dirty="0" err="1">
                <a:latin typeface="Trebuchet MS" pitchFamily="34" charset="0"/>
              </a:rPr>
              <a:t>Mobility</a:t>
            </a:r>
            <a:r>
              <a:rPr lang="fr-FR" sz="1500" dirty="0">
                <a:latin typeface="Trebuchet MS" pitchFamily="34" charset="0"/>
              </a:rPr>
              <a:t> at night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fr-FR" sz="1500" dirty="0">
                <a:latin typeface="Trebuchet MS" pitchFamily="34" charset="0"/>
              </a:rPr>
              <a:t>Public </a:t>
            </a:r>
            <a:r>
              <a:rPr lang="fr-FR" sz="1500" dirty="0" err="1">
                <a:latin typeface="Trebuchet MS" pitchFamily="34" charset="0"/>
              </a:rPr>
              <a:t>safety</a:t>
            </a:r>
            <a:r>
              <a:rPr lang="fr-FR" sz="1500" dirty="0">
                <a:latin typeface="Trebuchet MS" pitchFamily="34" charset="0"/>
              </a:rPr>
              <a:t> 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fr-FR" sz="1500" dirty="0">
                <a:latin typeface="Trebuchet MS" pitchFamily="34" charset="0"/>
              </a:rPr>
              <a:t>Trade and labour at night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fr-FR" sz="1500" dirty="0">
                <a:latin typeface="Trebuchet MS" pitchFamily="34" charset="0"/>
              </a:rPr>
              <a:t>Promotion 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fr-FR" sz="1500" dirty="0" err="1">
                <a:latin typeface="Trebuchet MS" pitchFamily="34" charset="0"/>
              </a:rPr>
              <a:t>Sustainable</a:t>
            </a:r>
            <a:r>
              <a:rPr lang="fr-FR" sz="1500" dirty="0">
                <a:latin typeface="Trebuchet MS" pitchFamily="34" charset="0"/>
              </a:rPr>
              <a:t> </a:t>
            </a:r>
            <a:r>
              <a:rPr lang="fr-FR" sz="1500" dirty="0" err="1">
                <a:latin typeface="Trebuchet MS" pitchFamily="34" charset="0"/>
              </a:rPr>
              <a:t>development</a:t>
            </a:r>
            <a:endParaRPr lang="fr-FR" sz="1500" dirty="0">
              <a:latin typeface="Trebuchet MS" pitchFamily="34" charset="0"/>
            </a:endParaRPr>
          </a:p>
          <a:p>
            <a:pPr>
              <a:lnSpc>
                <a:spcPct val="150000"/>
              </a:lnSpc>
            </a:pPr>
            <a:endParaRPr lang="fr-FR" sz="1350" dirty="0">
              <a:solidFill>
                <a:srgbClr val="FFC000"/>
              </a:solidFill>
            </a:endParaRPr>
          </a:p>
        </p:txBody>
      </p:sp>
      <p:pic>
        <p:nvPicPr>
          <p:cNvPr id="9" name="Picture 2" descr="Permalien de l'image intégr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7011" y="1966388"/>
            <a:ext cx="3916109" cy="2937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021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071570"/>
          </a:xfrm>
        </p:spPr>
        <p:txBody>
          <a:bodyPr>
            <a:normAutofit/>
          </a:bodyPr>
          <a:lstStyle/>
          <a:p>
            <a:r>
              <a:rPr lang="fr-FR" sz="2700" dirty="0" smtClean="0">
                <a:latin typeface="Trebuchet MS" pitchFamily="34" charset="0"/>
              </a:rPr>
              <a:t>PROCESS</a:t>
            </a:r>
            <a:endParaRPr lang="fr-FR" sz="18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/>
            </a:r>
            <a:b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</a:br>
            <a: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/>
            </a:r>
            <a:b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</a:br>
            <a:endParaRPr kumimoji="0" lang="fr-F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993386818"/>
              </p:ext>
            </p:extLst>
          </p:nvPr>
        </p:nvGraphicFramePr>
        <p:xfrm>
          <a:off x="357158" y="1397000"/>
          <a:ext cx="8286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lèche courbée vers le bas 7"/>
          <p:cNvSpPr/>
          <p:nvPr/>
        </p:nvSpPr>
        <p:spPr>
          <a:xfrm>
            <a:off x="5929322" y="1857364"/>
            <a:ext cx="1357322" cy="500066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 courbée vers le haut 8"/>
          <p:cNvSpPr/>
          <p:nvPr/>
        </p:nvSpPr>
        <p:spPr>
          <a:xfrm flipH="1">
            <a:off x="5857884" y="4500570"/>
            <a:ext cx="1285884" cy="571504"/>
          </a:xfrm>
          <a:prstGeom prst="curved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00034" y="4929198"/>
            <a:ext cx="2454935" cy="1593213"/>
          </a:xfrm>
          <a:prstGeom prst="roundRect">
            <a:avLst>
              <a:gd name="adj" fmla="val 10000"/>
            </a:avLst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071570"/>
          </a:xfrm>
        </p:spPr>
        <p:txBody>
          <a:bodyPr>
            <a:normAutofit/>
          </a:bodyPr>
          <a:lstStyle/>
          <a:p>
            <a:r>
              <a:rPr lang="fr-FR" sz="2700" dirty="0" smtClean="0">
                <a:latin typeface="Trebuchet MS" pitchFamily="34" charset="0"/>
              </a:rPr>
              <a:t>PROCESS : Quick off and </a:t>
            </a:r>
            <a:r>
              <a:rPr lang="fr-FR" sz="2700" dirty="0" err="1" smtClean="0">
                <a:latin typeface="Trebuchet MS" pitchFamily="34" charset="0"/>
              </a:rPr>
              <a:t>diagnosis</a:t>
            </a:r>
            <a:endParaRPr lang="fr-FR" sz="18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/>
            </a:r>
            <a:b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</a:br>
            <a: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/>
            </a:r>
            <a:b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</a:br>
            <a:endParaRPr kumimoji="0" lang="fr-F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1472" y="5072074"/>
            <a:ext cx="4143404" cy="13849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CC66"/>
                </a:solidFill>
                <a:latin typeface="Wingdings" pitchFamily="2" charset="2"/>
              </a:rPr>
              <a:t>J</a:t>
            </a:r>
          </a:p>
          <a:p>
            <a:pPr algn="ctr"/>
            <a:endParaRPr lang="fr-FR" sz="1600" b="1" dirty="0">
              <a:solidFill>
                <a:srgbClr val="FFCC66"/>
              </a:solidFill>
              <a:latin typeface="Trebuchet MS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US" sz="1600" dirty="0">
                <a:solidFill>
                  <a:srgbClr val="FFCC66"/>
                </a:solidFill>
                <a:latin typeface="Trebuchet MS" pitchFamily="34" charset="0"/>
              </a:rPr>
              <a:t>Win-win approach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1600" dirty="0">
                <a:solidFill>
                  <a:srgbClr val="FFCC66"/>
                </a:solidFill>
                <a:latin typeface="Trebuchet MS" pitchFamily="34" charset="0"/>
              </a:rPr>
              <a:t>Shared diagnosis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1600" dirty="0">
                <a:solidFill>
                  <a:srgbClr val="FFCC66"/>
                </a:solidFill>
                <a:latin typeface="Trebuchet MS" pitchFamily="34" charset="0"/>
              </a:rPr>
              <a:t>Mapping, cross diagnosis</a:t>
            </a:r>
            <a:endParaRPr lang="fr-FR" sz="1600" dirty="0" smtClean="0">
              <a:solidFill>
                <a:srgbClr val="FFCC66"/>
              </a:solidFill>
              <a:latin typeface="Trebuchet MS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43504" y="5072074"/>
            <a:ext cx="3286148" cy="13849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CC66"/>
                </a:solidFill>
                <a:latin typeface="Wingdings" pitchFamily="2" charset="2"/>
              </a:rPr>
              <a:t>L</a:t>
            </a:r>
            <a:endParaRPr lang="fr-FR" dirty="0" smtClean="0">
              <a:solidFill>
                <a:srgbClr val="FFCC66"/>
              </a:solidFill>
              <a:latin typeface="Trebuchet MS" pitchFamily="34" charset="0"/>
            </a:endParaRPr>
          </a:p>
          <a:p>
            <a:pPr algn="ctr"/>
            <a:endParaRPr lang="fr-FR" dirty="0">
              <a:solidFill>
                <a:srgbClr val="FFCC66"/>
              </a:solidFill>
              <a:latin typeface="Trebuchet MS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C66"/>
                </a:solidFill>
              </a:rPr>
              <a:t>Lack of resources </a:t>
            </a:r>
            <a:endParaRPr lang="en-US" sz="1600" dirty="0" smtClean="0">
              <a:solidFill>
                <a:srgbClr val="FFCC6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CC66"/>
                </a:solidFill>
              </a:rPr>
              <a:t>Difficulty to obtain </a:t>
            </a:r>
            <a:r>
              <a:rPr lang="en-US" sz="1600" dirty="0">
                <a:solidFill>
                  <a:srgbClr val="FFCC66"/>
                </a:solidFill>
              </a:rPr>
              <a:t>data from partners</a:t>
            </a:r>
            <a:endParaRPr lang="fr-FR" dirty="0">
              <a:solidFill>
                <a:srgbClr val="FFCC66"/>
              </a:solidFill>
              <a:latin typeface="Wingdings" pitchFamily="2" charset="2"/>
            </a:endParaRPr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2786050" y="1393017"/>
            <a:ext cx="5643602" cy="3214710"/>
          </a:xfrm>
        </p:spPr>
        <p:txBody>
          <a:bodyPr>
            <a:normAutofit lnSpcReduction="10000"/>
          </a:bodyPr>
          <a:lstStyle/>
          <a:p>
            <a:pPr marL="182563" indent="-182563" algn="l">
              <a:buFont typeface="Arial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Trebuchet MS" pitchFamily="34" charset="0"/>
              </a:rPr>
              <a:t>Bilateral meetings: Information, collection of partners' needs, expectations and resources</a:t>
            </a:r>
          </a:p>
          <a:p>
            <a:pPr marL="182563" indent="-182563" algn="l">
              <a:buFont typeface="Arial" pitchFamily="34" charset="0"/>
              <a:buChar char="•"/>
            </a:pPr>
            <a:endParaRPr lang="en-US" sz="2100" dirty="0">
              <a:solidFill>
                <a:schemeClr val="tx1"/>
              </a:solidFill>
              <a:latin typeface="Trebuchet MS" pitchFamily="34" charset="0"/>
            </a:endParaRPr>
          </a:p>
          <a:p>
            <a:pPr marL="182563" indent="-182563" algn="l">
              <a:buFont typeface="Arial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Trebuchet MS" pitchFamily="34" charset="0"/>
              </a:rPr>
              <a:t>Data collection</a:t>
            </a:r>
          </a:p>
          <a:p>
            <a:pPr marL="182563" indent="-182563" algn="l">
              <a:buFont typeface="Arial" pitchFamily="34" charset="0"/>
              <a:buChar char="•"/>
            </a:pPr>
            <a:endParaRPr lang="en-US" sz="2100" dirty="0">
              <a:solidFill>
                <a:schemeClr val="tx1"/>
              </a:solidFill>
              <a:latin typeface="Trebuchet MS" pitchFamily="34" charset="0"/>
            </a:endParaRPr>
          </a:p>
          <a:p>
            <a:pPr marL="182563" indent="-182563" algn="l"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Trebuchet MS" pitchFamily="34" charset="0"/>
              </a:rPr>
              <a:t>Studies </a:t>
            </a:r>
            <a:r>
              <a:rPr lang="en-US" sz="2100" dirty="0">
                <a:solidFill>
                  <a:schemeClr val="tx1"/>
                </a:solidFill>
                <a:latin typeface="Trebuchet MS" pitchFamily="34" charset="0"/>
              </a:rPr>
              <a:t>to complete the diagnosis</a:t>
            </a:r>
          </a:p>
          <a:p>
            <a:pPr marL="182563" indent="-182563" algn="l">
              <a:buFont typeface="Arial" pitchFamily="34" charset="0"/>
              <a:buChar char="•"/>
            </a:pPr>
            <a:endParaRPr lang="en-US" sz="2100" dirty="0">
              <a:solidFill>
                <a:schemeClr val="tx1"/>
              </a:solidFill>
              <a:latin typeface="Trebuchet MS" pitchFamily="34" charset="0"/>
            </a:endParaRPr>
          </a:p>
          <a:p>
            <a:pPr marL="182563" indent="-182563" algn="l">
              <a:buFont typeface="Arial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Trebuchet MS" pitchFamily="34" charset="0"/>
              </a:rPr>
              <a:t>Diagnosis </a:t>
            </a:r>
            <a:r>
              <a:rPr lang="en-US" sz="2100" dirty="0" smtClean="0">
                <a:solidFill>
                  <a:schemeClr val="tx1"/>
                </a:solidFill>
                <a:latin typeface="Trebuchet MS" pitchFamily="34" charset="0"/>
              </a:rPr>
              <a:t>in progress</a:t>
            </a:r>
            <a:endParaRPr lang="fr-FR" sz="1600" dirty="0">
              <a:solidFill>
                <a:srgbClr val="FFCC66"/>
              </a:solidFill>
              <a:latin typeface="Trebuchet MS" pitchFamily="34" charset="0"/>
            </a:endParaRPr>
          </a:p>
        </p:txBody>
      </p:sp>
      <p:pic>
        <p:nvPicPr>
          <p:cNvPr id="4098" name="Picture 2" descr="RÃ©sultat de recherche d'images pour &quot;diagnostic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00240"/>
            <a:ext cx="2000264" cy="2000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071570"/>
          </a:xfrm>
        </p:spPr>
        <p:txBody>
          <a:bodyPr>
            <a:normAutofit/>
          </a:bodyPr>
          <a:lstStyle/>
          <a:p>
            <a:r>
              <a:rPr lang="fr-FR" sz="2700" dirty="0" smtClean="0">
                <a:latin typeface="Trebuchet MS" pitchFamily="34" charset="0"/>
              </a:rPr>
              <a:t>PROCESS : </a:t>
            </a:r>
            <a:r>
              <a:rPr lang="fr-FR" sz="2700" dirty="0" err="1" smtClean="0">
                <a:latin typeface="Trebuchet MS" pitchFamily="34" charset="0"/>
              </a:rPr>
              <a:t>Strategy</a:t>
            </a:r>
            <a:r>
              <a:rPr lang="fr-FR" sz="2700" dirty="0" smtClean="0">
                <a:latin typeface="Trebuchet MS" pitchFamily="34" charset="0"/>
              </a:rPr>
              <a:t> </a:t>
            </a:r>
            <a:r>
              <a:rPr lang="fr-FR" sz="2700" dirty="0" err="1" smtClean="0">
                <a:latin typeface="Trebuchet MS" pitchFamily="34" charset="0"/>
              </a:rPr>
              <a:t>development</a:t>
            </a:r>
            <a:endParaRPr lang="fr-FR" sz="18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/>
            </a:r>
            <a:b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</a:br>
            <a: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/>
            </a:r>
            <a:b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</a:br>
            <a:endParaRPr kumimoji="0" lang="fr-F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4348" y="4572008"/>
            <a:ext cx="4286280" cy="18774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CC66"/>
                </a:solidFill>
                <a:latin typeface="Wingdings" pitchFamily="2" charset="2"/>
              </a:rPr>
              <a:t>J</a:t>
            </a:r>
          </a:p>
          <a:p>
            <a:pPr algn="ctr"/>
            <a:endParaRPr lang="fr-FR" sz="1600" b="1" dirty="0">
              <a:solidFill>
                <a:srgbClr val="FFCC66"/>
              </a:solidFill>
              <a:latin typeface="Trebuchet MS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US" sz="1600" dirty="0">
                <a:solidFill>
                  <a:srgbClr val="FFCC66"/>
                </a:solidFill>
                <a:latin typeface="Trebuchet MS" pitchFamily="34" charset="0"/>
              </a:rPr>
              <a:t>Official kick-off meeting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1600" dirty="0">
                <a:solidFill>
                  <a:srgbClr val="FFCC66"/>
                </a:solidFill>
                <a:latin typeface="Trebuchet MS" pitchFamily="34" charset="0"/>
              </a:rPr>
              <a:t>Document describing the </a:t>
            </a:r>
            <a:r>
              <a:rPr lang="en-US" sz="1600" dirty="0" smtClean="0">
                <a:solidFill>
                  <a:srgbClr val="FFCC66"/>
                </a:solidFill>
                <a:latin typeface="Trebuchet MS" pitchFamily="34" charset="0"/>
              </a:rPr>
              <a:t>operating system</a:t>
            </a:r>
            <a:endParaRPr lang="en-US" sz="1600" dirty="0">
              <a:solidFill>
                <a:srgbClr val="FFCC66"/>
              </a:solidFill>
              <a:latin typeface="Trebuchet MS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CC66"/>
                </a:solidFill>
                <a:latin typeface="Trebuchet MS" pitchFamily="34" charset="0"/>
              </a:rPr>
              <a:t>Flexibility</a:t>
            </a:r>
            <a:endParaRPr lang="en-US" sz="1600" dirty="0">
              <a:solidFill>
                <a:srgbClr val="FFCC66"/>
              </a:solidFill>
              <a:latin typeface="Trebuchet MS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CC66"/>
                </a:solidFill>
                <a:latin typeface="Trebuchet MS" pitchFamily="34" charset="0"/>
              </a:rPr>
              <a:t>Co-writing </a:t>
            </a:r>
            <a:r>
              <a:rPr lang="en-US" sz="1600" dirty="0">
                <a:solidFill>
                  <a:srgbClr val="FFCC66"/>
                </a:solidFill>
                <a:latin typeface="Trebuchet MS" pitchFamily="34" charset="0"/>
              </a:rPr>
              <a:t>a manifesto, a charter (the principles)</a:t>
            </a:r>
            <a:endParaRPr lang="fr-FR" sz="1600" dirty="0" smtClean="0">
              <a:solidFill>
                <a:srgbClr val="FFCC66"/>
              </a:solidFill>
              <a:latin typeface="Trebuchet MS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29256" y="5072074"/>
            <a:ext cx="2959168" cy="110799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CC66"/>
                </a:solidFill>
                <a:latin typeface="Wingdings" pitchFamily="2" charset="2"/>
              </a:rPr>
              <a:t>L</a:t>
            </a:r>
            <a:endParaRPr lang="fr-FR" dirty="0" smtClean="0">
              <a:solidFill>
                <a:srgbClr val="FFCC66"/>
              </a:solidFill>
              <a:latin typeface="Trebuchet MS" pitchFamily="34" charset="0"/>
            </a:endParaRPr>
          </a:p>
          <a:p>
            <a:pPr algn="ctr"/>
            <a:endParaRPr lang="fr-FR" sz="1600" dirty="0" smtClean="0">
              <a:solidFill>
                <a:srgbClr val="FFCC66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FFCC66"/>
                </a:solidFill>
                <a:latin typeface="Trebuchet MS" pitchFamily="34" charset="0"/>
              </a:rPr>
              <a:t> Hard to </a:t>
            </a:r>
            <a:r>
              <a:rPr lang="fr-FR" sz="1600" dirty="0" err="1" smtClean="0">
                <a:solidFill>
                  <a:srgbClr val="FFCC66"/>
                </a:solidFill>
                <a:latin typeface="Trebuchet MS" pitchFamily="34" charset="0"/>
              </a:rPr>
              <a:t>reach</a:t>
            </a:r>
            <a:r>
              <a:rPr lang="fr-FR" sz="1600" dirty="0" smtClean="0">
                <a:solidFill>
                  <a:srgbClr val="FFCC66"/>
                </a:solidFill>
                <a:latin typeface="Trebuchet MS" pitchFamily="34" charset="0"/>
              </a:rPr>
              <a:t> consensus </a:t>
            </a:r>
            <a:r>
              <a:rPr lang="fr-FR" sz="1600" dirty="0" err="1" smtClean="0">
                <a:solidFill>
                  <a:srgbClr val="FFCC66"/>
                </a:solidFill>
                <a:latin typeface="Trebuchet MS" pitchFamily="34" charset="0"/>
              </a:rPr>
              <a:t>between</a:t>
            </a:r>
            <a:r>
              <a:rPr lang="fr-FR" sz="1600" dirty="0" smtClean="0">
                <a:solidFill>
                  <a:srgbClr val="FFCC66"/>
                </a:solidFill>
                <a:latin typeface="Trebuchet MS" pitchFamily="34" charset="0"/>
              </a:rPr>
              <a:t> divergent </a:t>
            </a:r>
            <a:r>
              <a:rPr lang="fr-FR" sz="1600" dirty="0" err="1" smtClean="0">
                <a:solidFill>
                  <a:srgbClr val="FFCC66"/>
                </a:solidFill>
                <a:latin typeface="Trebuchet MS" pitchFamily="34" charset="0"/>
              </a:rPr>
              <a:t>interests</a:t>
            </a:r>
            <a:endParaRPr lang="fr-FR" sz="1600" dirty="0">
              <a:solidFill>
                <a:srgbClr val="FFCC66"/>
              </a:solidFill>
              <a:latin typeface="Trebuchet MS" pitchFamily="34" charset="0"/>
            </a:endParaRPr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2714612" y="1643050"/>
            <a:ext cx="5715040" cy="2857520"/>
          </a:xfrm>
        </p:spPr>
        <p:txBody>
          <a:bodyPr>
            <a:normAutofit fontScale="92500" lnSpcReduction="20000"/>
          </a:bodyPr>
          <a:lstStyle/>
          <a:p>
            <a:pPr marL="182563" indent="-182563" algn="l">
              <a:buFont typeface="Arial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Trebuchet MS" pitchFamily="34" charset="0"/>
              </a:rPr>
              <a:t>Establish the principles: balance </a:t>
            </a:r>
            <a:r>
              <a:rPr lang="en-US" sz="2100" dirty="0" smtClean="0">
                <a:solidFill>
                  <a:schemeClr val="tx1"/>
                </a:solidFill>
                <a:latin typeface="Trebuchet MS" pitchFamily="34" charset="0"/>
              </a:rPr>
              <a:t>between the needs of the different uses of nighttime, </a:t>
            </a:r>
            <a:r>
              <a:rPr lang="en-US" sz="2100" dirty="0">
                <a:solidFill>
                  <a:schemeClr val="tx1"/>
                </a:solidFill>
                <a:latin typeface="Trebuchet MS" pitchFamily="34" charset="0"/>
              </a:rPr>
              <a:t>diversification of the offer, accessibility of the </a:t>
            </a:r>
            <a:r>
              <a:rPr lang="en-US" sz="2100" dirty="0" smtClean="0">
                <a:solidFill>
                  <a:schemeClr val="tx1"/>
                </a:solidFill>
                <a:latin typeface="Trebuchet MS" pitchFamily="34" charset="0"/>
              </a:rPr>
              <a:t>offer, inclusion, sustainable development...</a:t>
            </a:r>
            <a:endParaRPr lang="en-US" sz="2100" dirty="0">
              <a:solidFill>
                <a:schemeClr val="tx1"/>
              </a:solidFill>
              <a:latin typeface="Trebuchet MS" pitchFamily="34" charset="0"/>
            </a:endParaRPr>
          </a:p>
          <a:p>
            <a:pPr algn="l"/>
            <a:endParaRPr lang="en-US" sz="2100" dirty="0">
              <a:solidFill>
                <a:schemeClr val="tx1"/>
              </a:solidFill>
              <a:latin typeface="Trebuchet MS" pitchFamily="34" charset="0"/>
            </a:endParaRPr>
          </a:p>
          <a:p>
            <a:pPr marL="182563" indent="-182563" algn="l">
              <a:buFont typeface="Arial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Trebuchet MS" pitchFamily="34" charset="0"/>
              </a:rPr>
              <a:t>Share </a:t>
            </a:r>
            <a:r>
              <a:rPr lang="en-US" sz="2100" dirty="0" smtClean="0">
                <a:solidFill>
                  <a:schemeClr val="tx1"/>
                </a:solidFill>
                <a:latin typeface="Trebuchet MS" pitchFamily="34" charset="0"/>
              </a:rPr>
              <a:t>objectives and strategy (finding consensus)</a:t>
            </a:r>
            <a:endParaRPr lang="en-US" sz="2100" dirty="0">
              <a:solidFill>
                <a:schemeClr val="tx1"/>
              </a:solidFill>
              <a:latin typeface="Trebuchet MS" pitchFamily="34" charset="0"/>
            </a:endParaRPr>
          </a:p>
          <a:p>
            <a:pPr marL="182563" indent="-182563" algn="l">
              <a:buFont typeface="Arial" pitchFamily="34" charset="0"/>
              <a:buChar char="•"/>
            </a:pPr>
            <a:endParaRPr lang="en-US" sz="2100" dirty="0">
              <a:solidFill>
                <a:schemeClr val="tx1"/>
              </a:solidFill>
              <a:latin typeface="Trebuchet MS" pitchFamily="34" charset="0"/>
            </a:endParaRPr>
          </a:p>
          <a:p>
            <a:pPr marL="182563" indent="-182563" algn="l">
              <a:buFont typeface="Arial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Trebuchet MS" pitchFamily="34" charset="0"/>
              </a:rPr>
              <a:t>Explain the framework, the ability of partners to influence, etc</a:t>
            </a:r>
            <a:r>
              <a:rPr lang="en-US" sz="2100" dirty="0" smtClean="0">
                <a:solidFill>
                  <a:schemeClr val="tx1"/>
                </a:solidFill>
                <a:latin typeface="Trebuchet MS" pitchFamily="34" charset="0"/>
              </a:rPr>
              <a:t>.</a:t>
            </a:r>
            <a:endParaRPr lang="fr-FR" dirty="0">
              <a:solidFill>
                <a:srgbClr val="FFCC00"/>
              </a:solidFill>
            </a:endParaRPr>
          </a:p>
        </p:txBody>
      </p:sp>
      <p:pic>
        <p:nvPicPr>
          <p:cNvPr id="3074" name="Picture 2" descr="D'Ãchecs, Ãchiquier, StratÃ©gie, Figure, Jeu, Jou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00240"/>
            <a:ext cx="2250297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071570"/>
          </a:xfrm>
        </p:spPr>
        <p:txBody>
          <a:bodyPr>
            <a:normAutofit/>
          </a:bodyPr>
          <a:lstStyle/>
          <a:p>
            <a:r>
              <a:rPr lang="fr-FR" sz="2700" dirty="0" smtClean="0">
                <a:latin typeface="Trebuchet MS" pitchFamily="34" charset="0"/>
              </a:rPr>
              <a:t>PROCESS : Actions </a:t>
            </a:r>
            <a:r>
              <a:rPr lang="fr-FR" sz="2700" dirty="0" err="1" smtClean="0">
                <a:latin typeface="Trebuchet MS" pitchFamily="34" charset="0"/>
              </a:rPr>
              <a:t>development</a:t>
            </a:r>
            <a:endParaRPr lang="fr-FR" sz="18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/>
            </a:r>
            <a:b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</a:br>
            <a: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/>
            </a:r>
            <a:b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</a:br>
            <a:endParaRPr kumimoji="0" lang="fr-F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1472" y="4286256"/>
            <a:ext cx="3286148" cy="212365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CC66"/>
                </a:solidFill>
                <a:latin typeface="Wingdings" pitchFamily="2" charset="2"/>
              </a:rPr>
              <a:t>J</a:t>
            </a:r>
          </a:p>
          <a:p>
            <a:pPr algn="ctr"/>
            <a:endParaRPr lang="fr-FR" sz="1600" b="1" dirty="0" smtClean="0">
              <a:solidFill>
                <a:srgbClr val="FFCC66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1600" b="1" dirty="0" smtClean="0">
                <a:solidFill>
                  <a:srgbClr val="FFCC66"/>
                </a:solidFill>
                <a:latin typeface="Trebuchet MS" pitchFamily="34" charset="0"/>
              </a:rPr>
              <a:t> </a:t>
            </a:r>
            <a:r>
              <a:rPr lang="fr-FR" sz="1600" dirty="0" err="1">
                <a:solidFill>
                  <a:srgbClr val="FFCC66"/>
                </a:solidFill>
                <a:latin typeface="Trebuchet MS" pitchFamily="34" charset="0"/>
              </a:rPr>
              <a:t>Identify</a:t>
            </a:r>
            <a:r>
              <a:rPr lang="fr-FR" sz="1600" dirty="0">
                <a:solidFill>
                  <a:srgbClr val="FFCC66"/>
                </a:solidFill>
                <a:latin typeface="Trebuchet MS" pitchFamily="34" charset="0"/>
              </a:rPr>
              <a:t> </a:t>
            </a:r>
            <a:r>
              <a:rPr lang="fr-FR" sz="1600" dirty="0" smtClean="0">
                <a:solidFill>
                  <a:srgbClr val="FFCC66"/>
                </a:solidFill>
                <a:latin typeface="Trebuchet MS" pitchFamily="34" charset="0"/>
              </a:rPr>
              <a:t>transverse </a:t>
            </a:r>
            <a:r>
              <a:rPr lang="fr-FR" sz="1600" dirty="0">
                <a:solidFill>
                  <a:srgbClr val="FFCC66"/>
                </a:solidFill>
                <a:latin typeface="Trebuchet MS" pitchFamily="34" charset="0"/>
              </a:rPr>
              <a:t>actions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>
                <a:solidFill>
                  <a:srgbClr val="FFCC66"/>
                </a:solidFill>
                <a:latin typeface="Trebuchet MS" pitchFamily="34" charset="0"/>
              </a:rPr>
              <a:t> Support associations for </a:t>
            </a:r>
            <a:r>
              <a:rPr lang="fr-FR" sz="1600" dirty="0" err="1">
                <a:solidFill>
                  <a:srgbClr val="FFCC66"/>
                </a:solidFill>
                <a:latin typeface="Trebuchet MS" pitchFamily="34" charset="0"/>
              </a:rPr>
              <a:t>implementation</a:t>
            </a:r>
            <a:endParaRPr lang="fr-FR" sz="1600" dirty="0">
              <a:solidFill>
                <a:srgbClr val="FFCC66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1600" dirty="0">
                <a:solidFill>
                  <a:srgbClr val="FFCC66"/>
                </a:solidFill>
                <a:latin typeface="Trebuchet MS" pitchFamily="34" charset="0"/>
              </a:rPr>
              <a:t> Ad Hoc action groups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>
                <a:solidFill>
                  <a:srgbClr val="FFCC66"/>
                </a:solidFill>
                <a:latin typeface="Trebuchet MS" pitchFamily="34" charset="0"/>
              </a:rPr>
              <a:t> Regular communication </a:t>
            </a:r>
            <a:r>
              <a:rPr lang="fr-FR" sz="1600" dirty="0" err="1">
                <a:solidFill>
                  <a:srgbClr val="FFCC66"/>
                </a:solidFill>
                <a:latin typeface="Trebuchet MS" pitchFamily="34" charset="0"/>
              </a:rPr>
              <a:t>during</a:t>
            </a:r>
            <a:r>
              <a:rPr lang="fr-FR" sz="1600" dirty="0">
                <a:solidFill>
                  <a:srgbClr val="FFCC66"/>
                </a:solidFill>
                <a:latin typeface="Trebuchet MS" pitchFamily="34" charset="0"/>
              </a:rPr>
              <a:t> </a:t>
            </a:r>
            <a:r>
              <a:rPr lang="fr-FR" sz="1600" dirty="0" err="1">
                <a:solidFill>
                  <a:srgbClr val="FFCC66"/>
                </a:solidFill>
                <a:latin typeface="Trebuchet MS" pitchFamily="34" charset="0"/>
              </a:rPr>
              <a:t>implementation</a:t>
            </a:r>
            <a:endParaRPr lang="fr-FR" sz="1600" dirty="0" smtClean="0">
              <a:solidFill>
                <a:srgbClr val="FFCC66"/>
              </a:solidFill>
              <a:latin typeface="Trebuchet MS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14810" y="4286256"/>
            <a:ext cx="4214842" cy="209288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CC66"/>
                </a:solidFill>
                <a:latin typeface="Wingdings" pitchFamily="2" charset="2"/>
              </a:rPr>
              <a:t>L</a:t>
            </a:r>
            <a:endParaRPr lang="fr-FR" dirty="0" smtClean="0">
              <a:solidFill>
                <a:srgbClr val="FFCC66"/>
              </a:solidFill>
              <a:latin typeface="Trebuchet MS" pitchFamily="34" charset="0"/>
            </a:endParaRPr>
          </a:p>
          <a:p>
            <a:pPr algn="ctr"/>
            <a:endParaRPr lang="fr-FR" sz="1600" dirty="0" smtClean="0">
              <a:solidFill>
                <a:srgbClr val="FFCC66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FFCC66"/>
                </a:solidFill>
                <a:latin typeface="Trebuchet MS" pitchFamily="34" charset="0"/>
              </a:rPr>
              <a:t> </a:t>
            </a:r>
            <a:r>
              <a:rPr lang="en-US" sz="1600" dirty="0">
                <a:solidFill>
                  <a:srgbClr val="FFCC66"/>
                </a:solidFill>
                <a:latin typeface="Trebuchet MS" pitchFamily="34" charset="0"/>
              </a:rPr>
              <a:t>Multiple project managers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rgbClr val="FFCC66"/>
                </a:solidFill>
                <a:latin typeface="Trebuchet MS" pitchFamily="34" charset="0"/>
              </a:rPr>
              <a:t> </a:t>
            </a:r>
            <a:r>
              <a:rPr lang="en-US" sz="1600" dirty="0" smtClean="0">
                <a:solidFill>
                  <a:srgbClr val="FFCC66"/>
                </a:solidFill>
                <a:latin typeface="Trebuchet MS" pitchFamily="34" charset="0"/>
              </a:rPr>
              <a:t>Various </a:t>
            </a:r>
            <a:r>
              <a:rPr lang="en-US" sz="1600" dirty="0">
                <a:solidFill>
                  <a:srgbClr val="FFCC66"/>
                </a:solidFill>
                <a:latin typeface="Trebuchet MS" pitchFamily="34" charset="0"/>
              </a:rPr>
              <a:t>s</a:t>
            </a:r>
            <a:r>
              <a:rPr lang="en-US" sz="1600" dirty="0" smtClean="0">
                <a:solidFill>
                  <a:srgbClr val="FFCC66"/>
                </a:solidFill>
                <a:latin typeface="Trebuchet MS" pitchFamily="34" charset="0"/>
              </a:rPr>
              <a:t>cope </a:t>
            </a:r>
            <a:r>
              <a:rPr lang="en-US" sz="1600" dirty="0">
                <a:solidFill>
                  <a:srgbClr val="FFCC66"/>
                </a:solidFill>
                <a:latin typeface="Trebuchet MS" pitchFamily="34" charset="0"/>
              </a:rPr>
              <a:t>and duration of </a:t>
            </a:r>
            <a:r>
              <a:rPr lang="en-US" sz="1600" dirty="0" smtClean="0">
                <a:solidFill>
                  <a:srgbClr val="FFCC66"/>
                </a:solidFill>
                <a:latin typeface="Trebuchet MS" pitchFamily="34" charset="0"/>
              </a:rPr>
              <a:t>actions</a:t>
            </a:r>
            <a:endParaRPr lang="en-US" sz="1600" dirty="0">
              <a:solidFill>
                <a:srgbClr val="FFCC66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rgbClr val="FFCC66"/>
                </a:solidFill>
                <a:latin typeface="Trebuchet MS" pitchFamily="34" charset="0"/>
              </a:rPr>
              <a:t> Difficult planning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rgbClr val="FFCC66"/>
                </a:solidFill>
                <a:latin typeface="Trebuchet MS" pitchFamily="34" charset="0"/>
              </a:rPr>
              <a:t> Lack of resources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rgbClr val="FFCC66"/>
                </a:solidFill>
                <a:latin typeface="Trebuchet MS" pitchFamily="34" charset="0"/>
              </a:rPr>
              <a:t> Maintain group mobilization during implementation</a:t>
            </a:r>
            <a:endParaRPr lang="fr-FR" sz="1600" dirty="0">
              <a:solidFill>
                <a:srgbClr val="FFCC66"/>
              </a:solidFill>
              <a:latin typeface="Trebuchet MS" pitchFamily="34" charset="0"/>
            </a:endParaRPr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3000364" y="1643050"/>
            <a:ext cx="5429288" cy="2357454"/>
          </a:xfrm>
        </p:spPr>
        <p:txBody>
          <a:bodyPr>
            <a:normAutofit fontScale="92500"/>
          </a:bodyPr>
          <a:lstStyle/>
          <a:p>
            <a:pPr marL="182563" indent="-182563" algn="l">
              <a:buFont typeface="Arial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Trebuchet MS" pitchFamily="34" charset="0"/>
              </a:rPr>
              <a:t>Thematic working </a:t>
            </a:r>
            <a:r>
              <a:rPr lang="en-US" sz="2100" dirty="0" smtClean="0">
                <a:solidFill>
                  <a:schemeClr val="tx1"/>
                </a:solidFill>
                <a:latin typeface="Trebuchet MS" pitchFamily="34" charset="0"/>
              </a:rPr>
              <a:t>groups &gt; specific and operational objectives ; concrete </a:t>
            </a:r>
            <a:r>
              <a:rPr lang="en-US" sz="2100" dirty="0">
                <a:solidFill>
                  <a:schemeClr val="tx1"/>
                </a:solidFill>
                <a:latin typeface="Trebuchet MS" pitchFamily="34" charset="0"/>
              </a:rPr>
              <a:t>proposals</a:t>
            </a:r>
          </a:p>
          <a:p>
            <a:pPr marL="182563" indent="-182563" algn="l">
              <a:buFont typeface="Arial" pitchFamily="34" charset="0"/>
              <a:buChar char="•"/>
            </a:pPr>
            <a:endParaRPr lang="en-US" sz="2100" dirty="0">
              <a:solidFill>
                <a:schemeClr val="tx1"/>
              </a:solidFill>
              <a:latin typeface="Trebuchet MS" pitchFamily="34" charset="0"/>
            </a:endParaRPr>
          </a:p>
          <a:p>
            <a:pPr marL="182563" indent="-182563" algn="l"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Trebuchet MS" pitchFamily="34" charset="0"/>
              </a:rPr>
              <a:t>Developing </a:t>
            </a:r>
            <a:r>
              <a:rPr lang="en-US" sz="2100" dirty="0">
                <a:solidFill>
                  <a:schemeClr val="tx1"/>
                </a:solidFill>
                <a:latin typeface="Trebuchet MS" pitchFamily="34" charset="0"/>
              </a:rPr>
              <a:t>and </a:t>
            </a:r>
            <a:r>
              <a:rPr lang="en-US" sz="2100" dirty="0" smtClean="0">
                <a:solidFill>
                  <a:schemeClr val="tx1"/>
                </a:solidFill>
                <a:latin typeface="Trebuchet MS" pitchFamily="34" charset="0"/>
              </a:rPr>
              <a:t>validating </a:t>
            </a:r>
            <a:r>
              <a:rPr lang="en-US" sz="2100" dirty="0">
                <a:solidFill>
                  <a:schemeClr val="tx1"/>
                </a:solidFill>
                <a:latin typeface="Trebuchet MS" pitchFamily="34" charset="0"/>
              </a:rPr>
              <a:t>an action plan</a:t>
            </a:r>
          </a:p>
          <a:p>
            <a:pPr marL="182563" indent="-182563" algn="l">
              <a:buFont typeface="Arial" pitchFamily="34" charset="0"/>
              <a:buChar char="•"/>
            </a:pPr>
            <a:endParaRPr lang="en-US" sz="2100" dirty="0">
              <a:solidFill>
                <a:schemeClr val="tx1"/>
              </a:solidFill>
              <a:latin typeface="Trebuchet MS" pitchFamily="34" charset="0"/>
            </a:endParaRPr>
          </a:p>
          <a:p>
            <a:pPr marL="182563" indent="-182563" algn="l"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Trebuchet MS" pitchFamily="34" charset="0"/>
              </a:rPr>
              <a:t>Implementation and </a:t>
            </a:r>
            <a:r>
              <a:rPr lang="en-US" sz="2100" dirty="0" err="1" smtClean="0">
                <a:solidFill>
                  <a:schemeClr val="tx1"/>
                </a:solidFill>
                <a:latin typeface="Trebuchet MS" pitchFamily="34" charset="0"/>
              </a:rPr>
              <a:t>supervizion</a:t>
            </a:r>
            <a:endParaRPr lang="fr-FR" dirty="0">
              <a:solidFill>
                <a:srgbClr val="FFCC00"/>
              </a:solidFill>
            </a:endParaRPr>
          </a:p>
        </p:txBody>
      </p:sp>
      <p:pic>
        <p:nvPicPr>
          <p:cNvPr id="2050" name="Picture 2" descr="RÃ©sultat de recherche d'images pour &quot;action plan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71678"/>
            <a:ext cx="2081199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857250"/>
            <a:ext cx="75533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0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26" y="916033"/>
            <a:ext cx="6963465" cy="500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84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89410"/>
            <a:ext cx="7315200" cy="487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OTC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319482"/>
            <a:ext cx="2428892" cy="3441378"/>
          </a:xfrm>
        </p:spPr>
      </p:pic>
      <p:pic>
        <p:nvPicPr>
          <p:cNvPr id="5" name="Image 4" descr="nuitspar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61395"/>
            <a:ext cx="4104456" cy="3283565"/>
          </a:xfrm>
          <a:prstGeom prst="rect">
            <a:avLst/>
          </a:prstGeom>
        </p:spPr>
      </p:pic>
      <p:pic>
        <p:nvPicPr>
          <p:cNvPr id="6" name="Image 5" descr="vidé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4071942"/>
            <a:ext cx="3429024" cy="2644247"/>
          </a:xfrm>
          <a:prstGeom prst="rect">
            <a:avLst/>
          </a:prstGeom>
        </p:spPr>
      </p:pic>
      <p:pic>
        <p:nvPicPr>
          <p:cNvPr id="7" name="Image 6" descr="paris rus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000504"/>
            <a:ext cx="3857652" cy="272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3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1071563"/>
          </a:xfrm>
        </p:spPr>
        <p:txBody>
          <a:bodyPr/>
          <a:lstStyle/>
          <a:p>
            <a:pPr eaLnBrk="1" hangingPunct="1"/>
            <a:r>
              <a:rPr lang="fr-FR" altLang="fr-FR" sz="2700" dirty="0" err="1" smtClean="0">
                <a:latin typeface="Trebuchet MS" panose="020B0603020202020204" pitchFamily="34" charset="0"/>
              </a:rPr>
              <a:t>Reporting</a:t>
            </a:r>
            <a:endParaRPr lang="fr-FR" altLang="fr-FR" sz="1800" dirty="0" smtClean="0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1200" u="sng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/>
            </a:r>
            <a:br>
              <a:rPr lang="fr-FR" altLang="fr-FR" sz="1200" u="sng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fr-FR" altLang="fr-FR" sz="1200" u="sng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/>
            </a:r>
            <a:br>
              <a:rPr lang="fr-FR" altLang="fr-FR" sz="1200" u="sng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endParaRPr lang="fr-FR" altLang="fr-FR" sz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altLang="fr-FR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071813" y="2357438"/>
            <a:ext cx="3052762" cy="2511425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0694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ctrTitle"/>
          </p:nvPr>
        </p:nvSpPr>
        <p:spPr>
          <a:xfrm>
            <a:off x="642938" y="214313"/>
            <a:ext cx="7772400" cy="1071562"/>
          </a:xfrm>
        </p:spPr>
        <p:txBody>
          <a:bodyPr/>
          <a:lstStyle/>
          <a:p>
            <a:pPr eaLnBrk="1" hangingPunct="1"/>
            <a:r>
              <a:rPr lang="fr-FR" altLang="fr-FR" sz="2700" dirty="0" smtClean="0">
                <a:latin typeface="Trebuchet MS" panose="020B0603020202020204" pitchFamily="34" charset="0"/>
              </a:rPr>
              <a:t>REPORTING: Communication</a:t>
            </a:r>
            <a:endParaRPr lang="fr-FR" altLang="fr-FR" sz="1800" dirty="0" smtClean="0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1200" u="sng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/>
            </a:r>
            <a:br>
              <a:rPr lang="fr-FR" altLang="fr-FR" sz="1200" u="sng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</a:br>
            <a:r>
              <a:rPr lang="fr-FR" altLang="fr-FR" sz="1200" u="sng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/>
            </a:r>
            <a:br>
              <a:rPr lang="fr-FR" altLang="fr-FR" sz="1200" u="sng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</a:br>
            <a:endParaRPr lang="fr-FR" altLang="fr-FR" sz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altLang="fr-FR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43000" y="4643438"/>
            <a:ext cx="6500813" cy="18780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FFCC66"/>
                </a:solidFill>
                <a:latin typeface="Wingdings" pitchFamily="2" charset="2"/>
              </a:rPr>
              <a:t>J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600" b="1" dirty="0">
              <a:solidFill>
                <a:srgbClr val="FFCC66"/>
              </a:solidFill>
              <a:latin typeface="Trebuchet MS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b="1" dirty="0">
                <a:solidFill>
                  <a:srgbClr val="FFCC66"/>
                </a:solidFill>
                <a:latin typeface="Trebuchet MS" pitchFamily="34" charset="0"/>
              </a:rPr>
              <a:t> </a:t>
            </a:r>
            <a:r>
              <a:rPr lang="fr-FR" sz="1600" dirty="0">
                <a:solidFill>
                  <a:srgbClr val="FFCC66"/>
                </a:solidFill>
                <a:latin typeface="Trebuchet MS" pitchFamily="34" charset="0"/>
              </a:rPr>
              <a:t>Plan de communication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FFCC66"/>
                </a:solidFill>
                <a:latin typeface="Trebuchet MS" pitchFamily="34" charset="0"/>
              </a:rPr>
              <a:t> Identité de marque, identité visuelle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FFCC66"/>
                </a:solidFill>
                <a:latin typeface="Trebuchet MS" pitchFamily="34" charset="0"/>
              </a:rPr>
              <a:t> Transmettre aux partenaires les infos qui les concernent (gagnant-gagnant)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FFCC66"/>
                </a:solidFill>
                <a:latin typeface="Trebuchet MS" pitchFamily="34" charset="0"/>
              </a:rPr>
              <a:t> Valoriser les participants au projet (portrait, actions phares)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3000375" y="1643063"/>
            <a:ext cx="5429250" cy="2357437"/>
          </a:xfrm>
        </p:spPr>
        <p:txBody>
          <a:bodyPr rtlCol="0">
            <a:normAutofit fontScale="77500" lnSpcReduction="20000"/>
          </a:bodyPr>
          <a:lstStyle/>
          <a:p>
            <a:pPr marL="182563" indent="-182563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100" dirty="0">
                <a:solidFill>
                  <a:schemeClr val="tx1"/>
                </a:solidFill>
                <a:latin typeface="Trebuchet MS" pitchFamily="34" charset="0"/>
              </a:rPr>
              <a:t>Communiquer en interne (en amont du lancement) et pendant le processus (état d’avancement </a:t>
            </a:r>
            <a:r>
              <a:rPr lang="fr-FR" sz="2100" dirty="0" smtClean="0">
                <a:solidFill>
                  <a:schemeClr val="tx1"/>
                </a:solidFill>
                <a:latin typeface="Trebuchet MS" pitchFamily="34" charset="0"/>
              </a:rPr>
              <a:t>régulier, </a:t>
            </a:r>
            <a:r>
              <a:rPr lang="fr-FR" sz="2100" dirty="0">
                <a:solidFill>
                  <a:schemeClr val="tx1"/>
                </a:solidFill>
                <a:latin typeface="Trebuchet MS" pitchFamily="34" charset="0"/>
              </a:rPr>
              <a:t>fiche de </a:t>
            </a:r>
            <a:r>
              <a:rPr lang="fr-FR" sz="2100" dirty="0" smtClean="0">
                <a:solidFill>
                  <a:schemeClr val="tx1"/>
                </a:solidFill>
                <a:latin typeface="Trebuchet MS" pitchFamily="34" charset="0"/>
              </a:rPr>
              <a:t>suivi, réunions de DG ou référents)</a:t>
            </a:r>
            <a:endParaRPr lang="fr-FR" sz="2100" dirty="0">
              <a:solidFill>
                <a:schemeClr val="tx1"/>
              </a:solidFill>
              <a:latin typeface="Trebuchet MS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fr-FR" sz="2100" dirty="0">
              <a:solidFill>
                <a:schemeClr val="tx1"/>
              </a:solidFill>
              <a:latin typeface="Trebuchet MS" pitchFamily="34" charset="0"/>
            </a:endParaRPr>
          </a:p>
          <a:p>
            <a:pPr marL="182563" indent="-182563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100" dirty="0">
                <a:solidFill>
                  <a:schemeClr val="tx1"/>
                </a:solidFill>
                <a:latin typeface="Trebuchet MS" pitchFamily="34" charset="0"/>
              </a:rPr>
              <a:t>Animer le réseau : bilan annuel, newsletter, </a:t>
            </a:r>
            <a:r>
              <a:rPr lang="fr-FR" sz="2100" dirty="0" err="1">
                <a:solidFill>
                  <a:schemeClr val="tx1"/>
                </a:solidFill>
                <a:latin typeface="Trebuchet MS" pitchFamily="34" charset="0"/>
              </a:rPr>
              <a:t>newsflash</a:t>
            </a:r>
            <a:r>
              <a:rPr lang="fr-FR" sz="2100" dirty="0">
                <a:solidFill>
                  <a:schemeClr val="tx1"/>
                </a:solidFill>
                <a:latin typeface="Trebuchet MS" pitchFamily="34" charset="0"/>
              </a:rPr>
              <a:t>, réseaux sociaux, librairie numérique</a:t>
            </a:r>
          </a:p>
          <a:p>
            <a:pPr marL="182563" indent="-182563" algn="l" eaLnBrk="1" fontAlgn="auto" hangingPunct="1">
              <a:spcAft>
                <a:spcPts val="0"/>
              </a:spcAft>
              <a:defRPr/>
            </a:pPr>
            <a:endParaRPr lang="fr-FR" sz="2100" dirty="0">
              <a:solidFill>
                <a:schemeClr val="tx1"/>
              </a:solidFill>
              <a:latin typeface="Trebuchet MS" pitchFamily="34" charset="0"/>
            </a:endParaRPr>
          </a:p>
          <a:p>
            <a:pPr marL="182563" indent="-182563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100" dirty="0">
                <a:solidFill>
                  <a:schemeClr val="tx1"/>
                </a:solidFill>
                <a:latin typeface="Trebuchet MS" pitchFamily="34" charset="0"/>
              </a:rPr>
              <a:t>Informer grand public : communiqués de presse, page web, etc.</a:t>
            </a:r>
          </a:p>
          <a:p>
            <a:pPr marL="182563" indent="-182563" algn="l" eaLnBrk="1" fontAlgn="auto" hangingPunct="1">
              <a:spcAft>
                <a:spcPts val="0"/>
              </a:spcAft>
              <a:defRPr/>
            </a:pPr>
            <a:endParaRPr lang="fr-FR" dirty="0">
              <a:solidFill>
                <a:srgbClr val="FFCC66"/>
              </a:solidFill>
              <a:latin typeface="Trebuchet MS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fr-FR" dirty="0">
              <a:solidFill>
                <a:srgbClr val="FFCC66"/>
              </a:solidFill>
              <a:latin typeface="Trebuchet MS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fr-FR" dirty="0">
              <a:solidFill>
                <a:srgbClr val="FFCC66"/>
              </a:solidFill>
              <a:latin typeface="Trebuchet MS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fr-FR" dirty="0">
              <a:solidFill>
                <a:srgbClr val="FFCC00"/>
              </a:solidFill>
            </a:endParaRPr>
          </a:p>
        </p:txBody>
      </p:sp>
      <p:pic>
        <p:nvPicPr>
          <p:cNvPr id="16390" name="Picture 2" descr="Image associÃ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928813"/>
            <a:ext cx="192881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0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ctrTitle"/>
          </p:nvPr>
        </p:nvSpPr>
        <p:spPr>
          <a:xfrm>
            <a:off x="642938" y="214313"/>
            <a:ext cx="7772400" cy="1071562"/>
          </a:xfrm>
        </p:spPr>
        <p:txBody>
          <a:bodyPr/>
          <a:lstStyle/>
          <a:p>
            <a:pPr eaLnBrk="1" hangingPunct="1"/>
            <a:r>
              <a:rPr lang="fr-FR" altLang="fr-FR" sz="2700" dirty="0" smtClean="0">
                <a:latin typeface="Trebuchet MS" panose="020B0603020202020204" pitchFamily="34" charset="0"/>
              </a:rPr>
              <a:t>REPORTING </a:t>
            </a:r>
            <a:r>
              <a:rPr lang="fr-FR" altLang="fr-FR" sz="2700" dirty="0" smtClean="0">
                <a:latin typeface="Trebuchet MS" panose="020B0603020202020204" pitchFamily="34" charset="0"/>
              </a:rPr>
              <a:t>: </a:t>
            </a:r>
            <a:r>
              <a:rPr lang="fr-FR" altLang="fr-FR" sz="2700" dirty="0" err="1" smtClean="0">
                <a:latin typeface="Trebuchet MS" panose="020B0603020202020204" pitchFamily="34" charset="0"/>
              </a:rPr>
              <a:t>Evaluation</a:t>
            </a:r>
            <a:r>
              <a:rPr lang="fr-FR" altLang="fr-FR" sz="2700" dirty="0" smtClean="0">
                <a:latin typeface="Trebuchet MS" panose="020B0603020202020204" pitchFamily="34" charset="0"/>
              </a:rPr>
              <a:t> of the participation</a:t>
            </a:r>
            <a:endParaRPr lang="fr-FR" altLang="fr-FR" sz="1800" dirty="0" smtClean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1200" u="sng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/>
            </a:r>
            <a:br>
              <a:rPr lang="fr-FR" altLang="fr-FR" sz="1200" u="sng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fr-FR" altLang="fr-FR" sz="1200" u="sng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/>
            </a:r>
            <a:br>
              <a:rPr lang="fr-FR" altLang="fr-FR" sz="1200" u="sng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endParaRPr lang="fr-FR" altLang="fr-FR" sz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altLang="fr-FR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1500" y="4929188"/>
            <a:ext cx="3714750" cy="16319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FFCC66"/>
                </a:solidFill>
                <a:latin typeface="Wingdings" pitchFamily="2" charset="2"/>
              </a:rPr>
              <a:t>J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600" b="1" dirty="0">
              <a:solidFill>
                <a:srgbClr val="FFCC66"/>
              </a:solidFill>
              <a:latin typeface="Trebuchet MS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b="1" dirty="0">
                <a:solidFill>
                  <a:srgbClr val="FFCC66"/>
                </a:solidFill>
                <a:latin typeface="Trebuchet MS" pitchFamily="34" charset="0"/>
              </a:rPr>
              <a:t> </a:t>
            </a:r>
            <a:r>
              <a:rPr lang="fr-FR" sz="1600" dirty="0">
                <a:solidFill>
                  <a:srgbClr val="FFCC66"/>
                </a:solidFill>
                <a:latin typeface="Trebuchet MS" pitchFamily="34" charset="0"/>
              </a:rPr>
              <a:t>Entretiens qualitatifs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FFCC66"/>
                </a:solidFill>
                <a:latin typeface="Trebuchet MS" pitchFamily="34" charset="0"/>
              </a:rPr>
              <a:t> Communiquer sur les résultats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FFCC66"/>
                </a:solidFill>
                <a:latin typeface="Trebuchet MS" pitchFamily="34" charset="0"/>
              </a:rPr>
              <a:t> Prendre en compte les préconisations des partenaires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572000" y="5214938"/>
            <a:ext cx="3857625" cy="13541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FFCC66"/>
                </a:solidFill>
                <a:latin typeface="Wingdings" pitchFamily="2" charset="2"/>
              </a:rPr>
              <a:t>L</a:t>
            </a:r>
            <a:endParaRPr lang="fr-FR" dirty="0">
              <a:solidFill>
                <a:srgbClr val="FFCC66"/>
              </a:solidFill>
              <a:latin typeface="Trebuchet MS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>
              <a:solidFill>
                <a:srgbClr val="FFCC66"/>
              </a:solidFill>
              <a:latin typeface="Trebuchet MS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FFCC66"/>
                </a:solidFill>
                <a:latin typeface="Trebuchet MS" pitchFamily="34" charset="0"/>
              </a:rPr>
              <a:t> Frustration des partenaires : attentes vs résultats (temps institutionnel, manque de ressources)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642938" y="1285875"/>
            <a:ext cx="7786687" cy="3357563"/>
          </a:xfrm>
        </p:spPr>
        <p:txBody>
          <a:bodyPr rtlCol="0">
            <a:normAutofit fontScale="62500" lnSpcReduction="20000"/>
          </a:bodyPr>
          <a:lstStyle/>
          <a:p>
            <a:pPr marL="182563" indent="-182563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schemeClr val="tx1"/>
                </a:solidFill>
              </a:rPr>
              <a:t>Efficacité : Le processus participatif contribue-t-il à l’élaboration d’actions partagées ?</a:t>
            </a:r>
          </a:p>
          <a:p>
            <a:pPr marL="182563" indent="-182563" algn="l" eaLnBrk="1" fontAlgn="auto" hangingPunct="1">
              <a:spcAft>
                <a:spcPts val="0"/>
              </a:spcAft>
              <a:defRPr/>
            </a:pPr>
            <a:endParaRPr lang="fr-FR" sz="2400" b="1" dirty="0">
              <a:solidFill>
                <a:schemeClr val="tx1"/>
              </a:solidFill>
            </a:endParaRPr>
          </a:p>
          <a:p>
            <a:pPr marL="182563" indent="-182563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schemeClr val="tx1"/>
                </a:solidFill>
              </a:rPr>
              <a:t>Pertinence : Le processus répond-il aux attentes des parties prenantes?</a:t>
            </a:r>
            <a:endParaRPr lang="fr-FR" sz="2400" b="1" dirty="0">
              <a:solidFill>
                <a:schemeClr val="tx1"/>
              </a:solidFill>
            </a:endParaRPr>
          </a:p>
          <a:p>
            <a:pPr marL="182563" indent="-182563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400" dirty="0">
              <a:solidFill>
                <a:schemeClr val="tx1"/>
              </a:solidFill>
            </a:endParaRPr>
          </a:p>
          <a:p>
            <a:pPr marL="182563" indent="-182563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schemeClr val="tx1"/>
                </a:solidFill>
              </a:rPr>
              <a:t>Adéquation territoriale</a:t>
            </a:r>
            <a:r>
              <a:rPr lang="fr-FR" sz="2400" b="1" dirty="0">
                <a:solidFill>
                  <a:schemeClr val="tx1"/>
                </a:solidFill>
              </a:rPr>
              <a:t> </a:t>
            </a:r>
            <a:r>
              <a:rPr lang="fr-FR" sz="2400" dirty="0">
                <a:solidFill>
                  <a:schemeClr val="tx1"/>
                </a:solidFill>
              </a:rPr>
              <a:t>: Les dispositifs de concertation locale impulsés par le processus correspondent-ils aux besoins spécifiques locaux ?</a:t>
            </a:r>
            <a:endParaRPr lang="fr-FR" sz="2400" b="1" dirty="0">
              <a:solidFill>
                <a:schemeClr val="tx1"/>
              </a:solidFill>
            </a:endParaRPr>
          </a:p>
          <a:p>
            <a:pPr marL="182563" indent="-182563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400" dirty="0">
              <a:solidFill>
                <a:schemeClr val="tx1"/>
              </a:solidFill>
            </a:endParaRPr>
          </a:p>
          <a:p>
            <a:pPr marL="182563" indent="-182563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schemeClr val="tx1"/>
                </a:solidFill>
              </a:rPr>
              <a:t>Cohérence : Le processus est-il adapté au processus de décision de la Ville ?</a:t>
            </a:r>
          </a:p>
          <a:p>
            <a:pPr marL="182563" indent="-182563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400" dirty="0">
              <a:solidFill>
                <a:schemeClr val="tx1"/>
              </a:solidFill>
            </a:endParaRPr>
          </a:p>
          <a:p>
            <a:pPr marL="182563" indent="-182563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schemeClr val="tx1"/>
                </a:solidFill>
              </a:rPr>
              <a:t>Impact systémique : Le processus influence-t-il les pratiques de prise de décision en dehors de son périmètre ?</a:t>
            </a:r>
            <a:endParaRPr lang="fr-FR" sz="2400" b="1" dirty="0">
              <a:solidFill>
                <a:schemeClr val="tx1"/>
              </a:solidFill>
            </a:endParaRPr>
          </a:p>
          <a:p>
            <a:pPr marL="182563" indent="-182563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400" dirty="0">
              <a:solidFill>
                <a:schemeClr val="tx1"/>
              </a:solidFill>
            </a:endParaRPr>
          </a:p>
          <a:p>
            <a:pPr marL="182563" indent="-182563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schemeClr val="tx1"/>
                </a:solidFill>
              </a:rPr>
              <a:t>Efficience : Le rapport entre les ressources mobilisées et les résultats obtenus est-il satisfaisant ?</a:t>
            </a:r>
            <a:endParaRPr lang="fr-FR" sz="2400" b="1" dirty="0">
              <a:solidFill>
                <a:schemeClr val="tx1"/>
              </a:solidFill>
            </a:endParaRPr>
          </a:p>
          <a:p>
            <a:pPr marL="182563" indent="-182563" algn="l" eaLnBrk="1" fontAlgn="auto" hangingPunct="1"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  <a:latin typeface="Trebuchet MS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fr-FR" dirty="0">
              <a:solidFill>
                <a:srgbClr val="FFCC66"/>
              </a:solidFill>
              <a:latin typeface="Trebuchet MS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fr-FR" dirty="0">
              <a:solidFill>
                <a:srgbClr val="FFCC66"/>
              </a:solidFill>
              <a:latin typeface="Trebuchet MS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fr-FR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8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781" y="857250"/>
            <a:ext cx="3753022" cy="509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3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4333" y="205626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400" dirty="0">
                <a:latin typeface="Trebuchet MS" pitchFamily="34" charset="0"/>
              </a:rPr>
              <a:t>www.paris.fr/nuit </a:t>
            </a:r>
            <a:br>
              <a:rPr lang="fr-FR" sz="2400" dirty="0">
                <a:latin typeface="Trebuchet MS" pitchFamily="34" charset="0"/>
              </a:rPr>
            </a:br>
            <a:r>
              <a:rPr lang="fr-FR" sz="2400" dirty="0">
                <a:latin typeface="Trebuchet MS" pitchFamily="34" charset="0"/>
              </a:rPr>
              <a:t/>
            </a:r>
            <a:br>
              <a:rPr lang="fr-FR" sz="2400" dirty="0">
                <a:latin typeface="Trebuchet MS" pitchFamily="34" charset="0"/>
              </a:rPr>
            </a:br>
            <a:r>
              <a:rPr lang="fr-FR" sz="2400" dirty="0">
                <a:latin typeface="Trebuchet MS" pitchFamily="34" charset="0"/>
              </a:rPr>
              <a:t>FB : </a:t>
            </a:r>
            <a:r>
              <a:rPr lang="fr-FR" sz="2400" dirty="0" err="1">
                <a:latin typeface="Trebuchet MS" pitchFamily="34" charset="0"/>
              </a:rPr>
              <a:t>ConseilNuit</a:t>
            </a:r>
            <a:r>
              <a:rPr lang="fr-FR" sz="2400" dirty="0">
                <a:latin typeface="Trebuchet MS" pitchFamily="34" charset="0"/>
              </a:rPr>
              <a:t/>
            </a:r>
            <a:br>
              <a:rPr lang="fr-FR" sz="2400" dirty="0">
                <a:latin typeface="Trebuchet MS" pitchFamily="34" charset="0"/>
              </a:rPr>
            </a:br>
            <a:r>
              <a:rPr lang="fr-FR" sz="2400" dirty="0">
                <a:latin typeface="Trebuchet MS" pitchFamily="34" charset="0"/>
              </a:rPr>
              <a:t/>
            </a:r>
            <a:br>
              <a:rPr lang="fr-FR" sz="2400" dirty="0">
                <a:latin typeface="Trebuchet MS" pitchFamily="34" charset="0"/>
              </a:rPr>
            </a:br>
            <a:r>
              <a:rPr lang="fr-FR" sz="2400" dirty="0">
                <a:latin typeface="Trebuchet MS" pitchFamily="34" charset="0"/>
              </a:rPr>
              <a:t>nuit@paris.fr</a:t>
            </a:r>
            <a:br>
              <a:rPr lang="fr-FR" sz="2400" dirty="0">
                <a:latin typeface="Trebuchet MS" pitchFamily="34" charset="0"/>
              </a:rPr>
            </a:br>
            <a:r>
              <a:rPr lang="fr-FR" sz="2400" dirty="0">
                <a:latin typeface="Trebuchet MS" pitchFamily="34" charset="0"/>
              </a:rPr>
              <a:t/>
            </a:r>
            <a:br>
              <a:rPr lang="fr-FR" sz="2400" dirty="0">
                <a:latin typeface="Trebuchet MS" pitchFamily="34" charset="0"/>
              </a:rPr>
            </a:br>
            <a:r>
              <a:rPr lang="fr-FR" sz="2400" dirty="0">
                <a:latin typeface="Trebuchet MS" pitchFamily="34" charset="0"/>
              </a:rPr>
              <a:t>https://vienocturne.eu/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6263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Paris at night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01342" y="2180749"/>
            <a:ext cx="4550773" cy="3263504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350"/>
              </a:spcAft>
            </a:pPr>
            <a:r>
              <a:rPr lang="fr-FR" dirty="0" smtClean="0"/>
              <a:t>15K bars and restaurants (25% of the shops)</a:t>
            </a:r>
          </a:p>
          <a:p>
            <a:pPr>
              <a:spcAft>
                <a:spcPts val="1350"/>
              </a:spcAft>
            </a:pPr>
            <a:r>
              <a:rPr lang="fr-FR" dirty="0" smtClean="0"/>
              <a:t>170 night clubs</a:t>
            </a:r>
          </a:p>
          <a:p>
            <a:pPr>
              <a:spcAft>
                <a:spcPts val="1350"/>
              </a:spcAft>
            </a:pPr>
            <a:r>
              <a:rPr lang="fr-FR" dirty="0"/>
              <a:t>+</a:t>
            </a:r>
            <a:r>
              <a:rPr lang="fr-FR" dirty="0" smtClean="0"/>
              <a:t>600 venues open </a:t>
            </a:r>
            <a:r>
              <a:rPr lang="fr-FR" dirty="0" err="1" smtClean="0"/>
              <a:t>after</a:t>
            </a:r>
            <a:r>
              <a:rPr lang="fr-FR" dirty="0" smtClean="0"/>
              <a:t> 2 </a:t>
            </a:r>
            <a:r>
              <a:rPr lang="fr-FR" dirty="0" err="1" smtClean="0"/>
              <a:t>am</a:t>
            </a:r>
            <a:endParaRPr lang="fr-FR" dirty="0" smtClean="0"/>
          </a:p>
          <a:p>
            <a:pPr>
              <a:spcAft>
                <a:spcPts val="1350"/>
              </a:spcAft>
            </a:pPr>
            <a:r>
              <a:rPr lang="fr-FR" dirty="0" smtClean="0"/>
              <a:t>83K </a:t>
            </a:r>
            <a:r>
              <a:rPr lang="fr-FR" dirty="0" err="1" smtClean="0"/>
              <a:t>nightlife</a:t>
            </a:r>
            <a:r>
              <a:rPr lang="fr-FR" dirty="0" smtClean="0"/>
              <a:t> </a:t>
            </a:r>
            <a:r>
              <a:rPr lang="fr-FR" dirty="0" err="1" smtClean="0"/>
              <a:t>workers</a:t>
            </a:r>
            <a:r>
              <a:rPr lang="fr-FR" dirty="0" smtClean="0"/>
              <a:t> (13% of </a:t>
            </a:r>
            <a:r>
              <a:rPr lang="fr-FR" dirty="0" err="1" smtClean="0"/>
              <a:t>those</a:t>
            </a:r>
            <a:r>
              <a:rPr lang="fr-FR" dirty="0" smtClean="0"/>
              <a:t> </a:t>
            </a:r>
            <a:r>
              <a:rPr lang="fr-FR" dirty="0" err="1" smtClean="0"/>
              <a:t>working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9 pm)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0333"/>
            <a:ext cx="4042579" cy="26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5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transver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3570"/>
            <a:ext cx="9144000" cy="607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2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928694"/>
          </a:xfrm>
        </p:spPr>
        <p:txBody>
          <a:bodyPr>
            <a:normAutofit/>
          </a:bodyPr>
          <a:lstStyle/>
          <a:p>
            <a:r>
              <a:rPr lang="fr-FR" sz="2700" dirty="0">
                <a:latin typeface="Trebuchet MS" pitchFamily="34" charset="0"/>
              </a:rPr>
              <a:t>Sharing practices </a:t>
            </a:r>
            <a:r>
              <a:rPr lang="fr-FR" sz="2700" dirty="0" err="1" smtClean="0">
                <a:latin typeface="Trebuchet MS" pitchFamily="34" charset="0"/>
              </a:rPr>
              <a:t>from</a:t>
            </a:r>
            <a:r>
              <a:rPr lang="fr-FR" sz="2700" dirty="0" smtClean="0">
                <a:latin typeface="Trebuchet MS" pitchFamily="34" charset="0"/>
              </a:rPr>
              <a:t>…</a:t>
            </a:r>
            <a:endParaRPr lang="fr-FR" sz="2700" dirty="0">
              <a:latin typeface="Trebuchet MS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/>
            </a:r>
            <a:b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</a:br>
            <a: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/>
            </a:r>
            <a:b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</a:br>
            <a:endParaRPr kumimoji="0" lang="fr-F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2664716" cy="378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ous-titre 2"/>
          <p:cNvSpPr>
            <a:spLocks noGrp="1"/>
          </p:cNvSpPr>
          <p:nvPr>
            <p:ph type="subTitle" idx="1"/>
          </p:nvPr>
        </p:nvSpPr>
        <p:spPr>
          <a:xfrm>
            <a:off x="714918" y="1916832"/>
            <a:ext cx="3857082" cy="4104456"/>
          </a:xfrm>
        </p:spPr>
        <p:txBody>
          <a:bodyPr>
            <a:noAutofit/>
          </a:bodyPr>
          <a:lstStyle/>
          <a:p>
            <a:pPr algn="l"/>
            <a:endParaRPr lang="fr-FR" sz="14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l"/>
            <a:r>
              <a:rPr lang="fr-FR" sz="2000" dirty="0" smtClean="0">
                <a:solidFill>
                  <a:schemeClr val="tx1"/>
                </a:solidFill>
                <a:latin typeface="Trebuchet MS" pitchFamily="34" charset="0"/>
              </a:rPr>
              <a:t>Bordeaux</a:t>
            </a:r>
          </a:p>
          <a:p>
            <a:pPr algn="l"/>
            <a:r>
              <a:rPr lang="fr-FR" sz="2000" dirty="0" smtClean="0">
                <a:solidFill>
                  <a:schemeClr val="tx1"/>
                </a:solidFill>
                <a:latin typeface="Trebuchet MS" pitchFamily="34" charset="0"/>
              </a:rPr>
              <a:t>Budapest</a:t>
            </a:r>
          </a:p>
          <a:p>
            <a:pPr algn="l"/>
            <a:r>
              <a:rPr lang="fr-FR" sz="2000" dirty="0" smtClean="0">
                <a:solidFill>
                  <a:schemeClr val="tx1"/>
                </a:solidFill>
                <a:latin typeface="Trebuchet MS" pitchFamily="34" charset="0"/>
              </a:rPr>
              <a:t>Liège</a:t>
            </a:r>
          </a:p>
          <a:p>
            <a:pPr algn="l"/>
            <a:r>
              <a:rPr lang="fr-FR" sz="2000" dirty="0" smtClean="0">
                <a:solidFill>
                  <a:schemeClr val="tx1"/>
                </a:solidFill>
                <a:latin typeface="Trebuchet MS" pitchFamily="34" charset="0"/>
              </a:rPr>
              <a:t>Mannheim</a:t>
            </a:r>
          </a:p>
          <a:p>
            <a:pPr algn="l"/>
            <a:r>
              <a:rPr lang="fr-FR" sz="2000" dirty="0" smtClean="0">
                <a:solidFill>
                  <a:schemeClr val="tx1"/>
                </a:solidFill>
                <a:latin typeface="Trebuchet MS" pitchFamily="34" charset="0"/>
              </a:rPr>
              <a:t>Nantes</a:t>
            </a:r>
          </a:p>
          <a:p>
            <a:pPr algn="l"/>
            <a:r>
              <a:rPr lang="fr-FR" sz="2000" dirty="0" smtClean="0">
                <a:solidFill>
                  <a:schemeClr val="tx1"/>
                </a:solidFill>
                <a:latin typeface="Trebuchet MS" pitchFamily="34" charset="0"/>
              </a:rPr>
              <a:t>Paris</a:t>
            </a:r>
          </a:p>
          <a:p>
            <a:pPr algn="l"/>
            <a:r>
              <a:rPr lang="fr-FR" sz="2000" dirty="0" smtClean="0">
                <a:solidFill>
                  <a:schemeClr val="tx1"/>
                </a:solidFill>
                <a:latin typeface="Trebuchet MS" pitchFamily="34" charset="0"/>
              </a:rPr>
              <a:t>Rotterdam</a:t>
            </a:r>
          </a:p>
          <a:p>
            <a:pPr algn="l"/>
            <a:r>
              <a:rPr lang="fr-FR" sz="2000" dirty="0" smtClean="0">
                <a:solidFill>
                  <a:schemeClr val="tx1"/>
                </a:solidFill>
                <a:latin typeface="Trebuchet MS" pitchFamily="34" charset="0"/>
              </a:rPr>
              <a:t>Turin</a:t>
            </a:r>
          </a:p>
          <a:p>
            <a:pPr algn="l"/>
            <a:r>
              <a:rPr lang="fr-FR" sz="2000" dirty="0" smtClean="0">
                <a:solidFill>
                  <a:schemeClr val="tx1"/>
                </a:solidFill>
                <a:latin typeface="Trebuchet MS" pitchFamily="34" charset="0"/>
              </a:rPr>
              <a:t>Vilnius</a:t>
            </a:r>
          </a:p>
          <a:p>
            <a:pPr algn="l"/>
            <a:r>
              <a:rPr lang="fr-FR" sz="2000" dirty="0" smtClean="0">
                <a:solidFill>
                  <a:schemeClr val="tx1"/>
                </a:solidFill>
                <a:latin typeface="Trebuchet MS" pitchFamily="34" charset="0"/>
              </a:rPr>
              <a:t>Zurich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071570"/>
          </a:xfrm>
        </p:spPr>
        <p:txBody>
          <a:bodyPr>
            <a:normAutofit/>
          </a:bodyPr>
          <a:lstStyle/>
          <a:p>
            <a:r>
              <a:rPr lang="fr-FR" sz="2700" dirty="0" err="1" smtClean="0">
                <a:latin typeface="Trebuchet MS" pitchFamily="34" charset="0"/>
              </a:rPr>
              <a:t>Thematics</a:t>
            </a:r>
            <a:endParaRPr lang="fr-FR" sz="18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/>
            </a:r>
            <a:b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</a:br>
            <a: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/>
            </a:r>
            <a:b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</a:br>
            <a:endParaRPr kumimoji="0" lang="fr-F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367965487"/>
              </p:ext>
            </p:extLst>
          </p:nvPr>
        </p:nvGraphicFramePr>
        <p:xfrm>
          <a:off x="500034" y="1397000"/>
          <a:ext cx="8072494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071570"/>
          </a:xfrm>
        </p:spPr>
        <p:txBody>
          <a:bodyPr>
            <a:normAutofit/>
          </a:bodyPr>
          <a:lstStyle/>
          <a:p>
            <a:r>
              <a:rPr lang="fr-FR" sz="2700" dirty="0" smtClean="0">
                <a:latin typeface="Trebuchet MS" pitchFamily="34" charset="0"/>
              </a:rPr>
              <a:t>GOUVERNANCE</a:t>
            </a:r>
            <a:endParaRPr lang="fr-FR" sz="18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/>
            </a:r>
            <a:b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</a:br>
            <a: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/>
            </a:r>
            <a:b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</a:br>
            <a:endParaRPr kumimoji="0" lang="fr-F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 descr="Picture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888" y="2328672"/>
            <a:ext cx="4078224" cy="2200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071570"/>
          </a:xfrm>
        </p:spPr>
        <p:txBody>
          <a:bodyPr>
            <a:normAutofit/>
          </a:bodyPr>
          <a:lstStyle/>
          <a:p>
            <a:r>
              <a:rPr lang="fr-FR" sz="2700" dirty="0">
                <a:latin typeface="Trebuchet MS" pitchFamily="34" charset="0"/>
              </a:rPr>
              <a:t>GOUVERNANCE </a:t>
            </a:r>
            <a:r>
              <a:rPr lang="fr-FR" sz="2700" dirty="0" smtClean="0">
                <a:latin typeface="Trebuchet MS" pitchFamily="34" charset="0"/>
              </a:rPr>
              <a:t>: </a:t>
            </a:r>
            <a:r>
              <a:rPr lang="fr-FR" sz="2700" dirty="0" err="1">
                <a:latin typeface="Trebuchet MS" pitchFamily="34" charset="0"/>
              </a:rPr>
              <a:t>P</a:t>
            </a:r>
            <a:r>
              <a:rPr lang="fr-FR" sz="2700" dirty="0" err="1" smtClean="0">
                <a:latin typeface="Trebuchet MS" pitchFamily="34" charset="0"/>
              </a:rPr>
              <a:t>olitical</a:t>
            </a:r>
            <a:r>
              <a:rPr lang="fr-FR" sz="2700" dirty="0" smtClean="0">
                <a:latin typeface="Trebuchet MS" pitchFamily="34" charset="0"/>
              </a:rPr>
              <a:t> lead</a:t>
            </a:r>
            <a:endParaRPr lang="fr-FR" sz="1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0034" y="1428736"/>
            <a:ext cx="7929618" cy="3143272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Trebuchet MS" pitchFamily="34" charset="0"/>
              </a:rPr>
              <a:t>Who has the legitimacy to politically 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carry a </a:t>
            </a:r>
            <a:r>
              <a:rPr lang="en-US" dirty="0">
                <a:solidFill>
                  <a:schemeClr val="tx1"/>
                </a:solidFill>
                <a:latin typeface="Trebuchet MS" pitchFamily="34" charset="0"/>
              </a:rPr>
              <a:t>comprehensive approach involving 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various sectoral elected officials </a:t>
            </a:r>
            <a:r>
              <a:rPr lang="en-US" dirty="0">
                <a:solidFill>
                  <a:schemeClr val="tx1"/>
                </a:solidFill>
                <a:latin typeface="Trebuchet MS" pitchFamily="34" charset="0"/>
              </a:rPr>
              <a:t>and partners?</a:t>
            </a:r>
            <a:endParaRPr lang="fr-FR" dirty="0">
              <a:solidFill>
                <a:schemeClr val="tx1"/>
              </a:solidFill>
              <a:latin typeface="Trebuchet MS" pitchFamily="34" charset="0"/>
            </a:endParaRPr>
          </a:p>
          <a:p>
            <a:pPr algn="l"/>
            <a:r>
              <a:rPr lang="fr-FR" dirty="0">
                <a:solidFill>
                  <a:srgbClr val="FFCC66"/>
                </a:solidFill>
                <a:latin typeface="Trebuchet MS" pitchFamily="34" charset="0"/>
              </a:rPr>
              <a:t>  </a:t>
            </a:r>
          </a:p>
          <a:p>
            <a:pPr lvl="0" algn="l"/>
            <a:r>
              <a:rPr lang="fr-FR" dirty="0" smtClean="0">
                <a:solidFill>
                  <a:schemeClr val="tx1"/>
                </a:solidFill>
                <a:latin typeface="Trebuchet MS" pitchFamily="34" charset="0"/>
              </a:rPr>
              <a:t>The Mayor: Liège, Turin</a:t>
            </a:r>
            <a:endParaRPr lang="fr-FR" dirty="0">
              <a:solidFill>
                <a:schemeClr val="tx1"/>
              </a:solidFill>
              <a:latin typeface="Trebuchet MS" pitchFamily="34" charset="0"/>
            </a:endParaRPr>
          </a:p>
          <a:p>
            <a:pPr lvl="0" algn="l"/>
            <a:r>
              <a:rPr lang="fr-FR" dirty="0" smtClean="0">
                <a:solidFill>
                  <a:schemeClr val="tx1"/>
                </a:solidFill>
                <a:latin typeface="Trebuchet MS" pitchFamily="34" charset="0"/>
              </a:rPr>
              <a:t>A </a:t>
            </a:r>
            <a:r>
              <a:rPr lang="fr-FR" dirty="0" err="1" smtClean="0">
                <a:solidFill>
                  <a:schemeClr val="tx1"/>
                </a:solidFill>
                <a:latin typeface="Trebuchet MS" pitchFamily="34" charset="0"/>
              </a:rPr>
              <a:t>dedicated</a:t>
            </a:r>
            <a:r>
              <a:rPr lang="fr-FR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Trebuchet MS" pitchFamily="34" charset="0"/>
              </a:rPr>
              <a:t>Deputy</a:t>
            </a:r>
            <a:r>
              <a:rPr lang="fr-FR" dirty="0" smtClean="0">
                <a:solidFill>
                  <a:schemeClr val="tx1"/>
                </a:solidFill>
                <a:latin typeface="Trebuchet MS" pitchFamily="34" charset="0"/>
              </a:rPr>
              <a:t> Mayor: Bordeaux (</a:t>
            </a:r>
            <a:r>
              <a:rPr lang="fr-FR" dirty="0" err="1" smtClean="0">
                <a:solidFill>
                  <a:schemeClr val="tx1"/>
                </a:solidFill>
                <a:latin typeface="Trebuchet MS" pitchFamily="34" charset="0"/>
              </a:rPr>
              <a:t>from</a:t>
            </a:r>
            <a:r>
              <a:rPr lang="fr-FR" dirty="0" smtClean="0">
                <a:solidFill>
                  <a:schemeClr val="tx1"/>
                </a:solidFill>
                <a:latin typeface="Trebuchet MS" pitchFamily="34" charset="0"/>
              </a:rPr>
              <a:t> 2020), Firenze, Nantes</a:t>
            </a:r>
            <a:r>
              <a:rPr lang="fr-FR" dirty="0">
                <a:solidFill>
                  <a:schemeClr val="tx1"/>
                </a:solidFill>
                <a:latin typeface="Trebuchet MS" pitchFamily="34" charset="0"/>
              </a:rPr>
              <a:t>, </a:t>
            </a:r>
            <a:r>
              <a:rPr lang="fr-FR" dirty="0" smtClean="0">
                <a:solidFill>
                  <a:schemeClr val="tx1"/>
                </a:solidFill>
                <a:latin typeface="Trebuchet MS" pitchFamily="34" charset="0"/>
              </a:rPr>
              <a:t>Paris, Vilnius</a:t>
            </a:r>
            <a:endParaRPr lang="fr-FR" dirty="0">
              <a:solidFill>
                <a:schemeClr val="tx1"/>
              </a:solidFill>
              <a:latin typeface="Trebuchet MS" pitchFamily="34" charset="0"/>
            </a:endParaRPr>
          </a:p>
          <a:p>
            <a:pPr lvl="0" algn="l"/>
            <a:r>
              <a:rPr lang="fr-FR" dirty="0" smtClean="0">
                <a:solidFill>
                  <a:schemeClr val="tx1"/>
                </a:solidFill>
                <a:latin typeface="Trebuchet MS" pitchFamily="34" charset="0"/>
              </a:rPr>
              <a:t>A group of </a:t>
            </a:r>
            <a:r>
              <a:rPr lang="fr-FR" dirty="0" err="1" smtClean="0">
                <a:solidFill>
                  <a:schemeClr val="tx1"/>
                </a:solidFill>
                <a:latin typeface="Trebuchet MS" pitchFamily="34" charset="0"/>
              </a:rPr>
              <a:t>Deputy</a:t>
            </a:r>
            <a:r>
              <a:rPr lang="fr-FR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Trebuchet MS" pitchFamily="34" charset="0"/>
              </a:rPr>
              <a:t>Mayors</a:t>
            </a:r>
            <a:r>
              <a:rPr lang="fr-FR" dirty="0" smtClean="0">
                <a:solidFill>
                  <a:schemeClr val="tx1"/>
                </a:solidFill>
                <a:latin typeface="Trebuchet MS" pitchFamily="34" charset="0"/>
              </a:rPr>
              <a:t>: Bordeaux (</a:t>
            </a:r>
            <a:r>
              <a:rPr lang="fr-FR" dirty="0" err="1" smtClean="0">
                <a:solidFill>
                  <a:schemeClr val="tx1"/>
                </a:solidFill>
                <a:latin typeface="Trebuchet MS" pitchFamily="34" charset="0"/>
              </a:rPr>
              <a:t>until</a:t>
            </a:r>
            <a:r>
              <a:rPr lang="fr-FR" dirty="0" smtClean="0">
                <a:solidFill>
                  <a:schemeClr val="tx1"/>
                </a:solidFill>
                <a:latin typeface="Trebuchet MS" pitchFamily="34" charset="0"/>
              </a:rPr>
              <a:t> 2020)</a:t>
            </a:r>
          </a:p>
          <a:p>
            <a:pPr lvl="0" algn="l"/>
            <a:endParaRPr lang="fr-FR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lvl="0" algn="l"/>
            <a:r>
              <a:rPr lang="fr-FR" dirty="0" smtClean="0">
                <a:solidFill>
                  <a:schemeClr val="tx1"/>
                </a:solidFill>
                <a:latin typeface="Trebuchet MS" pitchFamily="34" charset="0"/>
              </a:rPr>
              <a:t>A </a:t>
            </a:r>
            <a:r>
              <a:rPr lang="fr-FR" dirty="0" err="1" smtClean="0">
                <a:solidFill>
                  <a:schemeClr val="tx1"/>
                </a:solidFill>
                <a:latin typeface="Trebuchet MS" pitchFamily="34" charset="0"/>
              </a:rPr>
              <a:t>recruited</a:t>
            </a:r>
            <a:r>
              <a:rPr lang="fr-FR" dirty="0" smtClean="0">
                <a:solidFill>
                  <a:schemeClr val="tx1"/>
                </a:solidFill>
                <a:latin typeface="Trebuchet MS" pitchFamily="34" charset="0"/>
              </a:rPr>
              <a:t> « Night </a:t>
            </a:r>
            <a:r>
              <a:rPr lang="fr-FR" dirty="0">
                <a:solidFill>
                  <a:schemeClr val="tx1"/>
                </a:solidFill>
                <a:latin typeface="Trebuchet MS" pitchFamily="34" charset="0"/>
              </a:rPr>
              <a:t>M</a:t>
            </a:r>
            <a:r>
              <a:rPr lang="fr-FR" dirty="0" smtClean="0">
                <a:solidFill>
                  <a:schemeClr val="tx1"/>
                </a:solidFill>
                <a:latin typeface="Trebuchet MS" pitchFamily="34" charset="0"/>
              </a:rPr>
              <a:t>ayor »: London, Tbilissi</a:t>
            </a:r>
          </a:p>
          <a:p>
            <a:pPr lvl="0" algn="l"/>
            <a:r>
              <a:rPr lang="fr-FR" dirty="0" smtClean="0">
                <a:solidFill>
                  <a:schemeClr val="tx1"/>
                </a:solidFill>
                <a:latin typeface="Trebuchet MS" pitchFamily="34" charset="0"/>
              </a:rPr>
              <a:t>An </a:t>
            </a:r>
            <a:r>
              <a:rPr lang="fr-FR" dirty="0" err="1" smtClean="0">
                <a:solidFill>
                  <a:schemeClr val="tx1"/>
                </a:solidFill>
                <a:latin typeface="Trebuchet MS" pitchFamily="34" charset="0"/>
              </a:rPr>
              <a:t>external</a:t>
            </a:r>
            <a:r>
              <a:rPr lang="fr-FR" dirty="0" smtClean="0">
                <a:solidFill>
                  <a:schemeClr val="tx1"/>
                </a:solidFill>
                <a:latin typeface="Trebuchet MS" pitchFamily="34" charset="0"/>
              </a:rPr>
              <a:t> « Night </a:t>
            </a:r>
            <a:r>
              <a:rPr lang="fr-FR" dirty="0">
                <a:solidFill>
                  <a:schemeClr val="tx1"/>
                </a:solidFill>
                <a:latin typeface="Trebuchet MS" pitchFamily="34" charset="0"/>
              </a:rPr>
              <a:t>M</a:t>
            </a:r>
            <a:r>
              <a:rPr lang="fr-FR" dirty="0" smtClean="0">
                <a:solidFill>
                  <a:schemeClr val="tx1"/>
                </a:solidFill>
                <a:latin typeface="Trebuchet MS" pitchFamily="34" charset="0"/>
              </a:rPr>
              <a:t>ayor »: Amsterdam, Berlin, Mannheim</a:t>
            </a:r>
          </a:p>
          <a:p>
            <a:pPr lvl="0" algn="l"/>
            <a:r>
              <a:rPr lang="fr-FR" dirty="0" smtClean="0">
                <a:solidFill>
                  <a:schemeClr val="tx1"/>
                </a:solidFill>
                <a:latin typeface="Trebuchet MS" pitchFamily="34" charset="0"/>
              </a:rPr>
              <a:t>An </a:t>
            </a:r>
            <a:r>
              <a:rPr lang="fr-FR" dirty="0" err="1" smtClean="0">
                <a:solidFill>
                  <a:schemeClr val="tx1"/>
                </a:solidFill>
                <a:latin typeface="Trebuchet MS" pitchFamily="34" charset="0"/>
              </a:rPr>
              <a:t>external</a:t>
            </a:r>
            <a:r>
              <a:rPr lang="fr-FR" dirty="0" smtClean="0">
                <a:solidFill>
                  <a:schemeClr val="tx1"/>
                </a:solidFill>
                <a:latin typeface="Trebuchet MS" pitchFamily="34" charset="0"/>
              </a:rPr>
              <a:t> « Night Mayor Council »: Zurich</a:t>
            </a:r>
          </a:p>
          <a:p>
            <a:pPr lvl="0" algn="l"/>
            <a:endParaRPr lang="fr-FR" dirty="0">
              <a:solidFill>
                <a:schemeClr val="tx1"/>
              </a:solidFill>
              <a:latin typeface="Trebuchet MS" pitchFamily="34" charset="0"/>
            </a:endParaRPr>
          </a:p>
          <a:p>
            <a:pPr lvl="0" algn="l"/>
            <a:r>
              <a:rPr lang="fr-FR" dirty="0" err="1" smtClean="0">
                <a:solidFill>
                  <a:schemeClr val="tx1"/>
                </a:solidFill>
                <a:latin typeface="Trebuchet MS" pitchFamily="34" charset="0"/>
              </a:rPr>
              <a:t>Dedicated</a:t>
            </a:r>
            <a:r>
              <a:rPr lang="fr-FR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Trebuchet MS" pitchFamily="34" charset="0"/>
              </a:rPr>
              <a:t>elected</a:t>
            </a:r>
            <a:r>
              <a:rPr lang="fr-FR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Trebuchet MS" pitchFamily="34" charset="0"/>
              </a:rPr>
              <a:t>officials</a:t>
            </a:r>
            <a:r>
              <a:rPr lang="fr-FR" dirty="0" smtClean="0">
                <a:solidFill>
                  <a:schemeClr val="tx1"/>
                </a:solidFill>
                <a:latin typeface="Trebuchet MS" pitchFamily="34" charset="0"/>
              </a:rPr>
              <a:t> at the district </a:t>
            </a:r>
            <a:r>
              <a:rPr lang="fr-FR" dirty="0" err="1" smtClean="0">
                <a:solidFill>
                  <a:schemeClr val="tx1"/>
                </a:solidFill>
                <a:latin typeface="Trebuchet MS" pitchFamily="34" charset="0"/>
              </a:rPr>
              <a:t>level</a:t>
            </a:r>
            <a:r>
              <a:rPr lang="fr-FR" dirty="0" smtClean="0">
                <a:solidFill>
                  <a:schemeClr val="tx1"/>
                </a:solidFill>
                <a:latin typeface="Trebuchet MS" pitchFamily="34" charset="0"/>
              </a:rPr>
              <a:t>: Paris</a:t>
            </a:r>
          </a:p>
          <a:p>
            <a:pPr lvl="0" algn="l"/>
            <a:endParaRPr lang="fr-FR" dirty="0">
              <a:solidFill>
                <a:srgbClr val="FFCC66"/>
              </a:solidFill>
              <a:latin typeface="Trebuchet MS" pitchFamily="34" charset="0"/>
            </a:endParaRPr>
          </a:p>
          <a:p>
            <a:pPr algn="l"/>
            <a:endParaRPr lang="fr-FR" dirty="0">
              <a:solidFill>
                <a:srgbClr val="FFCC00"/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/>
            </a:r>
            <a:b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</a:br>
            <a: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/>
            </a:r>
            <a:b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</a:br>
            <a:endParaRPr kumimoji="0" lang="fr-F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1472" y="4786322"/>
            <a:ext cx="3857652" cy="16312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CC66"/>
                </a:solidFill>
                <a:latin typeface="Wingdings" pitchFamily="2" charset="2"/>
              </a:rPr>
              <a:t>J</a:t>
            </a:r>
          </a:p>
          <a:p>
            <a:pPr algn="ctr"/>
            <a:endParaRPr lang="fr-FR" sz="1600" b="1" dirty="0">
              <a:solidFill>
                <a:srgbClr val="FFCC66"/>
              </a:solidFill>
              <a:latin typeface="Trebuchet MS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FFCC66"/>
                </a:solidFill>
                <a:latin typeface="Trebuchet MS" pitchFamily="34" charset="0"/>
              </a:rPr>
              <a:t>Global </a:t>
            </a:r>
            <a:r>
              <a:rPr lang="fr-FR" sz="1600" dirty="0" err="1" smtClean="0">
                <a:solidFill>
                  <a:srgbClr val="FFCC66"/>
                </a:solidFill>
                <a:latin typeface="Trebuchet MS" pitchFamily="34" charset="0"/>
              </a:rPr>
              <a:t>political</a:t>
            </a:r>
            <a:r>
              <a:rPr lang="fr-FR" sz="1600" dirty="0" smtClean="0">
                <a:solidFill>
                  <a:srgbClr val="FFCC66"/>
                </a:solidFill>
                <a:latin typeface="Trebuchet MS" pitchFamily="34" charset="0"/>
              </a:rPr>
              <a:t> vision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FFCC66"/>
                </a:solidFill>
                <a:latin typeface="Trebuchet MS" pitchFamily="34" charset="0"/>
              </a:rPr>
              <a:t>Visible </a:t>
            </a:r>
            <a:r>
              <a:rPr lang="fr-FR" sz="1600" dirty="0" err="1" smtClean="0">
                <a:solidFill>
                  <a:srgbClr val="FFCC66"/>
                </a:solidFill>
                <a:latin typeface="Trebuchet MS" pitchFamily="34" charset="0"/>
              </a:rPr>
              <a:t>political</a:t>
            </a:r>
            <a:r>
              <a:rPr lang="fr-FR" sz="1600" dirty="0" smtClean="0">
                <a:solidFill>
                  <a:srgbClr val="FFCC66"/>
                </a:solidFill>
                <a:latin typeface="Trebuchet MS" pitchFamily="34" charset="0"/>
              </a:rPr>
              <a:t> </a:t>
            </a:r>
            <a:r>
              <a:rPr lang="fr-FR" sz="1600" dirty="0" err="1" smtClean="0">
                <a:solidFill>
                  <a:srgbClr val="FFCC66"/>
                </a:solidFill>
                <a:latin typeface="Trebuchet MS" pitchFamily="34" charset="0"/>
              </a:rPr>
              <a:t>willingness</a:t>
            </a:r>
            <a:endParaRPr lang="fr-FR" sz="1600" dirty="0" smtClean="0">
              <a:solidFill>
                <a:srgbClr val="FFCC66"/>
              </a:solidFill>
              <a:latin typeface="Trebuchet MS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fr-FR" sz="1600" dirty="0" err="1" smtClean="0">
                <a:solidFill>
                  <a:srgbClr val="FFCC66"/>
                </a:solidFill>
                <a:latin typeface="Trebuchet MS" pitchFamily="34" charset="0"/>
              </a:rPr>
              <a:t>Legitimated</a:t>
            </a:r>
            <a:r>
              <a:rPr lang="fr-FR" sz="1600" dirty="0" smtClean="0">
                <a:solidFill>
                  <a:srgbClr val="FFCC66"/>
                </a:solidFill>
                <a:latin typeface="Trebuchet MS" pitchFamily="34" charset="0"/>
              </a:rPr>
              <a:t> by the Mayor</a:t>
            </a:r>
          </a:p>
          <a:p>
            <a:pPr marL="182563" indent="-182563"/>
            <a:endParaRPr lang="fr-FR" sz="1600" dirty="0">
              <a:solidFill>
                <a:srgbClr val="008000"/>
              </a:solidFill>
              <a:latin typeface="Trebuchet MS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43438" y="4786323"/>
            <a:ext cx="4033018" cy="166199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CC66"/>
                </a:solidFill>
                <a:latin typeface="Wingdings" pitchFamily="2" charset="2"/>
              </a:rPr>
              <a:t>L</a:t>
            </a:r>
            <a:endParaRPr lang="fr-FR" dirty="0" smtClean="0">
              <a:solidFill>
                <a:srgbClr val="FFCC66"/>
              </a:solidFill>
              <a:latin typeface="Trebuchet MS" pitchFamily="34" charset="0"/>
            </a:endParaRPr>
          </a:p>
          <a:p>
            <a:pPr algn="ctr"/>
            <a:endParaRPr lang="fr-FR" dirty="0">
              <a:solidFill>
                <a:srgbClr val="FFCC66"/>
              </a:solidFill>
              <a:latin typeface="Trebuchet MS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fr-FR" sz="1600" dirty="0" err="1" smtClean="0">
                <a:solidFill>
                  <a:srgbClr val="FFCC66"/>
                </a:solidFill>
                <a:latin typeface="Trebuchet MS" pitchFamily="34" charset="0"/>
              </a:rPr>
              <a:t>Competition</a:t>
            </a:r>
            <a:r>
              <a:rPr lang="fr-FR" sz="1600" dirty="0" smtClean="0">
                <a:solidFill>
                  <a:srgbClr val="FFCC66"/>
                </a:solidFill>
                <a:latin typeface="Trebuchet MS" pitchFamily="34" charset="0"/>
              </a:rPr>
              <a:t> </a:t>
            </a:r>
            <a:r>
              <a:rPr lang="fr-FR" sz="1600" dirty="0" err="1" smtClean="0">
                <a:solidFill>
                  <a:srgbClr val="FFCC66"/>
                </a:solidFill>
                <a:latin typeface="Trebuchet MS" pitchFamily="34" charset="0"/>
              </a:rPr>
              <a:t>between</a:t>
            </a:r>
            <a:r>
              <a:rPr lang="fr-FR" sz="1600" dirty="0" smtClean="0">
                <a:solidFill>
                  <a:srgbClr val="FFCC66"/>
                </a:solidFill>
                <a:latin typeface="Trebuchet MS" pitchFamily="34" charset="0"/>
              </a:rPr>
              <a:t> </a:t>
            </a:r>
            <a:r>
              <a:rPr lang="fr-FR" sz="1600" dirty="0" err="1" smtClean="0">
                <a:solidFill>
                  <a:srgbClr val="FFCC66"/>
                </a:solidFill>
                <a:latin typeface="Trebuchet MS" pitchFamily="34" charset="0"/>
              </a:rPr>
              <a:t>elected</a:t>
            </a:r>
            <a:r>
              <a:rPr lang="fr-FR" sz="1600" dirty="0" smtClean="0">
                <a:solidFill>
                  <a:srgbClr val="FFCC66"/>
                </a:solidFill>
                <a:latin typeface="Trebuchet MS" pitchFamily="34" charset="0"/>
              </a:rPr>
              <a:t> </a:t>
            </a:r>
            <a:r>
              <a:rPr lang="fr-FR" sz="1600" dirty="0" err="1" smtClean="0">
                <a:solidFill>
                  <a:srgbClr val="FFCC66"/>
                </a:solidFill>
                <a:latin typeface="Trebuchet MS" pitchFamily="34" charset="0"/>
              </a:rPr>
              <a:t>officials</a:t>
            </a:r>
            <a:endParaRPr lang="fr-FR" sz="1600" dirty="0" smtClean="0">
              <a:solidFill>
                <a:srgbClr val="FFCC66"/>
              </a:solidFill>
              <a:latin typeface="Trebuchet MS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fr-FR" sz="1600" dirty="0" err="1" smtClean="0">
                <a:solidFill>
                  <a:srgbClr val="FFCC66"/>
                </a:solidFill>
                <a:latin typeface="Trebuchet MS" pitchFamily="34" charset="0"/>
              </a:rPr>
              <a:t>Political</a:t>
            </a:r>
            <a:r>
              <a:rPr lang="fr-FR" sz="1600" dirty="0" smtClean="0">
                <a:solidFill>
                  <a:srgbClr val="FFCC66"/>
                </a:solidFill>
                <a:latin typeface="Trebuchet MS" pitchFamily="34" charset="0"/>
              </a:rPr>
              <a:t> </a:t>
            </a:r>
            <a:r>
              <a:rPr lang="fr-FR" sz="1600" dirty="0">
                <a:solidFill>
                  <a:srgbClr val="FFCC66"/>
                </a:solidFill>
                <a:latin typeface="Trebuchet MS" pitchFamily="34" charset="0"/>
              </a:rPr>
              <a:t>alternation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fr-FR" sz="1600" dirty="0" err="1" smtClean="0">
                <a:solidFill>
                  <a:srgbClr val="FFCC66"/>
                </a:solidFill>
                <a:latin typeface="Trebuchet MS" pitchFamily="34" charset="0"/>
              </a:rPr>
              <a:t>Disparity</a:t>
            </a:r>
            <a:r>
              <a:rPr lang="fr-FR" sz="1600" dirty="0" smtClean="0">
                <a:solidFill>
                  <a:srgbClr val="FFCC66"/>
                </a:solidFill>
                <a:latin typeface="Trebuchet MS" pitchFamily="34" charset="0"/>
              </a:rPr>
              <a:t> </a:t>
            </a:r>
            <a:r>
              <a:rPr lang="fr-FR" sz="1600" dirty="0" err="1" smtClean="0">
                <a:solidFill>
                  <a:srgbClr val="FFCC66"/>
                </a:solidFill>
                <a:latin typeface="Trebuchet MS" pitchFamily="34" charset="0"/>
              </a:rPr>
              <a:t>between</a:t>
            </a:r>
            <a:r>
              <a:rPr lang="fr-FR" sz="1600" dirty="0" smtClean="0">
                <a:solidFill>
                  <a:srgbClr val="FFCC66"/>
                </a:solidFill>
                <a:latin typeface="Trebuchet MS" pitchFamily="34" charset="0"/>
              </a:rPr>
              <a:t> districts</a:t>
            </a:r>
          </a:p>
          <a:p>
            <a:pPr marL="182563" indent="-182563"/>
            <a:endParaRPr lang="fr-FR" dirty="0">
              <a:solidFill>
                <a:srgbClr val="FFCC66"/>
              </a:solidFill>
              <a:latin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071570"/>
          </a:xfrm>
        </p:spPr>
        <p:txBody>
          <a:bodyPr>
            <a:normAutofit/>
          </a:bodyPr>
          <a:lstStyle/>
          <a:p>
            <a:r>
              <a:rPr lang="fr-FR" sz="2700" dirty="0">
                <a:latin typeface="Trebuchet MS" pitchFamily="34" charset="0"/>
              </a:rPr>
              <a:t>GOUVERNANCE </a:t>
            </a:r>
            <a:r>
              <a:rPr lang="fr-FR" sz="2700" dirty="0" smtClean="0">
                <a:latin typeface="Trebuchet MS" pitchFamily="34" charset="0"/>
              </a:rPr>
              <a:t>: </a:t>
            </a:r>
            <a:r>
              <a:rPr lang="fr-FR" sz="2700" dirty="0" err="1" smtClean="0">
                <a:latin typeface="Trebuchet MS" pitchFamily="34" charset="0"/>
              </a:rPr>
              <a:t>Operational</a:t>
            </a:r>
            <a:r>
              <a:rPr lang="fr-FR" sz="2700" dirty="0" smtClean="0">
                <a:latin typeface="Trebuchet MS" pitchFamily="34" charset="0"/>
              </a:rPr>
              <a:t> management</a:t>
            </a:r>
            <a:endParaRPr lang="fr-FR" sz="1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9792" y="1571612"/>
            <a:ext cx="5904656" cy="307183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sz="2100" dirty="0" smtClean="0">
                <a:solidFill>
                  <a:schemeClr val="tx1"/>
                </a:solidFill>
                <a:latin typeface="Trebuchet MS" pitchFamily="34" charset="0"/>
              </a:rPr>
              <a:t>1 transverse </a:t>
            </a:r>
            <a:r>
              <a:rPr lang="fr-FR" sz="2100" dirty="0" err="1" smtClean="0">
                <a:solidFill>
                  <a:schemeClr val="tx1"/>
                </a:solidFill>
                <a:latin typeface="Trebuchet MS" pitchFamily="34" charset="0"/>
              </a:rPr>
              <a:t>project</a:t>
            </a:r>
            <a:r>
              <a:rPr lang="fr-FR" sz="2100" dirty="0" smtClean="0">
                <a:solidFill>
                  <a:schemeClr val="tx1"/>
                </a:solidFill>
                <a:latin typeface="Trebuchet MS" pitchFamily="34" charset="0"/>
              </a:rPr>
              <a:t> manager:</a:t>
            </a:r>
          </a:p>
          <a:p>
            <a:pPr algn="l"/>
            <a:endParaRPr lang="fr-FR" sz="21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625475" indent="-182563" algn="l">
              <a:buFont typeface="Arial" pitchFamily="34" charset="0"/>
              <a:buChar char="•"/>
            </a:pPr>
            <a:r>
              <a:rPr lang="fr-FR" sz="2100" dirty="0" err="1" smtClean="0">
                <a:solidFill>
                  <a:schemeClr val="tx1"/>
                </a:solidFill>
                <a:latin typeface="Trebuchet MS" pitchFamily="34" charset="0"/>
              </a:rPr>
              <a:t>Coordinating</a:t>
            </a:r>
            <a:r>
              <a:rPr lang="fr-FR" sz="2100" dirty="0" smtClean="0">
                <a:solidFill>
                  <a:schemeClr val="tx1"/>
                </a:solidFill>
                <a:latin typeface="Trebuchet MS" pitchFamily="34" charset="0"/>
              </a:rPr>
              <a:t> the city services, networking</a:t>
            </a:r>
          </a:p>
          <a:p>
            <a:pPr marL="625475" indent="-182563" algn="l">
              <a:buFont typeface="Arial" pitchFamily="34" charset="0"/>
              <a:buChar char="•"/>
            </a:pPr>
            <a:r>
              <a:rPr lang="fr-FR" sz="2100" dirty="0" err="1" smtClean="0">
                <a:solidFill>
                  <a:schemeClr val="tx1"/>
                </a:solidFill>
                <a:latin typeface="Trebuchet MS" pitchFamily="34" charset="0"/>
              </a:rPr>
              <a:t>Supervizing</a:t>
            </a:r>
            <a:r>
              <a:rPr lang="fr-FR" sz="21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fr-FR" sz="2100" dirty="0" err="1" smtClean="0">
                <a:solidFill>
                  <a:schemeClr val="tx1"/>
                </a:solidFill>
                <a:latin typeface="Trebuchet MS" pitchFamily="34" charset="0"/>
              </a:rPr>
              <a:t>implementation</a:t>
            </a:r>
            <a:r>
              <a:rPr lang="fr-FR" sz="21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</a:p>
          <a:p>
            <a:pPr marL="625475" indent="-182563" algn="l">
              <a:buFont typeface="Arial" pitchFamily="34" charset="0"/>
              <a:buChar char="•"/>
            </a:pPr>
            <a:r>
              <a:rPr lang="fr-FR" sz="2100" dirty="0" err="1" smtClean="0">
                <a:solidFill>
                  <a:schemeClr val="tx1"/>
                </a:solidFill>
                <a:latin typeface="Trebuchet MS" pitchFamily="34" charset="0"/>
              </a:rPr>
              <a:t>Evaluation</a:t>
            </a:r>
            <a:r>
              <a:rPr lang="fr-FR" sz="2100" dirty="0" smtClean="0">
                <a:solidFill>
                  <a:schemeClr val="tx1"/>
                </a:solidFill>
                <a:latin typeface="Trebuchet MS" pitchFamily="34" charset="0"/>
              </a:rPr>
              <a:t>, communication</a:t>
            </a:r>
          </a:p>
          <a:p>
            <a:pPr marL="625475" indent="-182563" algn="l"/>
            <a:endParaRPr lang="fr-FR" sz="21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l"/>
            <a:r>
              <a:rPr lang="fr-FR" sz="2100" dirty="0" smtClean="0">
                <a:solidFill>
                  <a:schemeClr val="tx1"/>
                </a:solidFill>
                <a:latin typeface="Trebuchet MS" pitchFamily="34" charset="0"/>
              </a:rPr>
              <a:t>1 </a:t>
            </a:r>
            <a:r>
              <a:rPr lang="fr-FR" sz="2100" dirty="0" err="1" smtClean="0">
                <a:solidFill>
                  <a:schemeClr val="tx1"/>
                </a:solidFill>
                <a:latin typeface="Trebuchet MS" pitchFamily="34" charset="0"/>
              </a:rPr>
              <a:t>dedicated</a:t>
            </a:r>
            <a:r>
              <a:rPr lang="fr-FR" sz="21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fr-FR" sz="2100" dirty="0" err="1" smtClean="0">
                <a:solidFill>
                  <a:schemeClr val="tx1"/>
                </a:solidFill>
                <a:latin typeface="Trebuchet MS" pitchFamily="34" charset="0"/>
              </a:rPr>
              <a:t>project</a:t>
            </a:r>
            <a:r>
              <a:rPr lang="fr-FR" sz="2100" dirty="0" smtClean="0">
                <a:solidFill>
                  <a:schemeClr val="tx1"/>
                </a:solidFill>
                <a:latin typeface="Trebuchet MS" pitchFamily="34" charset="0"/>
              </a:rPr>
              <a:t> team</a:t>
            </a:r>
          </a:p>
          <a:p>
            <a:pPr algn="l"/>
            <a:endParaRPr lang="fr-FR" sz="21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l"/>
            <a:r>
              <a:rPr lang="fr-FR" sz="2100" dirty="0" err="1" smtClean="0">
                <a:solidFill>
                  <a:schemeClr val="tx1"/>
                </a:solidFill>
                <a:latin typeface="Trebuchet MS" pitchFamily="34" charset="0"/>
              </a:rPr>
              <a:t>Nighttime</a:t>
            </a:r>
            <a:r>
              <a:rPr lang="fr-FR" sz="21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fr-FR" sz="2100" dirty="0" err="1" smtClean="0">
                <a:solidFill>
                  <a:schemeClr val="tx1"/>
                </a:solidFill>
                <a:latin typeface="Trebuchet MS" pitchFamily="34" charset="0"/>
              </a:rPr>
              <a:t>referents</a:t>
            </a:r>
            <a:r>
              <a:rPr lang="fr-FR" sz="2100" dirty="0" smtClean="0">
                <a:solidFill>
                  <a:schemeClr val="tx1"/>
                </a:solidFill>
                <a:latin typeface="Trebuchet MS" pitchFamily="34" charset="0"/>
              </a:rPr>
              <a:t> Nuit in the </a:t>
            </a:r>
            <a:r>
              <a:rPr lang="fr-FR" sz="2100" dirty="0" err="1" smtClean="0">
                <a:solidFill>
                  <a:schemeClr val="tx1"/>
                </a:solidFill>
                <a:latin typeface="Trebuchet MS" pitchFamily="34" charset="0"/>
              </a:rPr>
              <a:t>department</a:t>
            </a:r>
            <a:r>
              <a:rPr lang="fr-FR" sz="2100" dirty="0" smtClean="0">
                <a:solidFill>
                  <a:schemeClr val="tx1"/>
                </a:solidFill>
                <a:latin typeface="Trebuchet MS" pitchFamily="34" charset="0"/>
              </a:rPr>
              <a:t>/services</a:t>
            </a:r>
            <a:endParaRPr lang="fr-FR" dirty="0">
              <a:solidFill>
                <a:schemeClr val="tx1"/>
              </a:solidFill>
              <a:latin typeface="Trebuchet MS" pitchFamily="34" charset="0"/>
            </a:endParaRPr>
          </a:p>
          <a:p>
            <a:pPr lvl="0" algn="l"/>
            <a:endParaRPr lang="fr-FR" dirty="0" smtClean="0">
              <a:solidFill>
                <a:srgbClr val="FFCC66"/>
              </a:solidFill>
              <a:latin typeface="Trebuchet MS" pitchFamily="34" charset="0"/>
            </a:endParaRPr>
          </a:p>
          <a:p>
            <a:pPr lvl="0" algn="l"/>
            <a:endParaRPr lang="fr-FR" dirty="0">
              <a:solidFill>
                <a:srgbClr val="FFCC66"/>
              </a:solidFill>
              <a:latin typeface="Trebuchet MS" pitchFamily="34" charset="0"/>
            </a:endParaRPr>
          </a:p>
          <a:p>
            <a:pPr algn="l"/>
            <a:endParaRPr lang="fr-FR" dirty="0">
              <a:solidFill>
                <a:srgbClr val="FFCC00"/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/>
            </a:r>
            <a:b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</a:br>
            <a: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/>
            </a:r>
            <a:br>
              <a:rPr kumimoji="0" lang="fr-FR" sz="1200" b="0" i="0" u="sng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</a:br>
            <a:endParaRPr kumimoji="0" lang="fr-F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1472" y="4786322"/>
            <a:ext cx="3857652" cy="16312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CC66"/>
                </a:solidFill>
                <a:latin typeface="Wingdings" pitchFamily="2" charset="2"/>
              </a:rPr>
              <a:t>J</a:t>
            </a:r>
          </a:p>
          <a:p>
            <a:pPr algn="ctr"/>
            <a:endParaRPr lang="fr-FR" sz="1600" b="1" dirty="0">
              <a:solidFill>
                <a:srgbClr val="FFCC66"/>
              </a:solidFill>
              <a:latin typeface="Trebuchet MS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US" sz="1600" dirty="0">
                <a:solidFill>
                  <a:srgbClr val="FFCC66"/>
                </a:solidFill>
                <a:latin typeface="Trebuchet MS" pitchFamily="34" charset="0"/>
              </a:rPr>
              <a:t>Legitimate project manager </a:t>
            </a:r>
            <a:r>
              <a:rPr lang="en-US" sz="1600" dirty="0" smtClean="0">
                <a:solidFill>
                  <a:srgbClr val="FFCC66"/>
                </a:solidFill>
                <a:latin typeface="Trebuchet MS" pitchFamily="34" charset="0"/>
              </a:rPr>
              <a:t>towards other </a:t>
            </a:r>
            <a:r>
              <a:rPr lang="en-US" sz="1600" dirty="0">
                <a:solidFill>
                  <a:srgbClr val="FFCC66"/>
                </a:solidFill>
                <a:latin typeface="Trebuchet MS" pitchFamily="34" charset="0"/>
              </a:rPr>
              <a:t>services and </a:t>
            </a:r>
            <a:r>
              <a:rPr lang="en-US" sz="1600" dirty="0" smtClean="0">
                <a:solidFill>
                  <a:srgbClr val="FFCC66"/>
                </a:solidFill>
                <a:latin typeface="Trebuchet MS" pitchFamily="34" charset="0"/>
              </a:rPr>
              <a:t>partners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FFCC66"/>
                </a:solidFill>
                <a:latin typeface="Trebuchet MS" pitchFamily="34" charset="0"/>
              </a:rPr>
              <a:t>Win-</a:t>
            </a:r>
            <a:r>
              <a:rPr lang="fr-FR" sz="1600" dirty="0" err="1" smtClean="0">
                <a:solidFill>
                  <a:srgbClr val="FFCC66"/>
                </a:solidFill>
                <a:latin typeface="Trebuchet MS" pitchFamily="34" charset="0"/>
              </a:rPr>
              <a:t>win</a:t>
            </a:r>
            <a:r>
              <a:rPr lang="fr-FR" sz="1600" dirty="0" smtClean="0">
                <a:solidFill>
                  <a:srgbClr val="FFCC66"/>
                </a:solidFill>
                <a:latin typeface="Trebuchet MS" pitchFamily="34" charset="0"/>
              </a:rPr>
              <a:t> </a:t>
            </a:r>
            <a:r>
              <a:rPr lang="fr-FR" sz="1600" dirty="0" err="1" smtClean="0">
                <a:solidFill>
                  <a:srgbClr val="FFCC66"/>
                </a:solidFill>
                <a:latin typeface="Trebuchet MS" pitchFamily="34" charset="0"/>
              </a:rPr>
              <a:t>strategy</a:t>
            </a:r>
            <a:r>
              <a:rPr lang="fr-FR" sz="1600" dirty="0" smtClean="0">
                <a:solidFill>
                  <a:srgbClr val="FFCC66"/>
                </a:solidFill>
                <a:latin typeface="Trebuchet MS" pitchFamily="34" charset="0"/>
              </a:rPr>
              <a:t> </a:t>
            </a:r>
            <a:r>
              <a:rPr lang="fr-FR" sz="1600" dirty="0" err="1" smtClean="0">
                <a:solidFill>
                  <a:srgbClr val="FFCC66"/>
                </a:solidFill>
                <a:latin typeface="Trebuchet MS" pitchFamily="34" charset="0"/>
              </a:rPr>
              <a:t>with</a:t>
            </a:r>
            <a:r>
              <a:rPr lang="fr-FR" sz="1600" dirty="0" smtClean="0">
                <a:solidFill>
                  <a:srgbClr val="FFCC66"/>
                </a:solidFill>
                <a:latin typeface="Trebuchet MS" pitchFamily="34" charset="0"/>
              </a:rPr>
              <a:t> services and </a:t>
            </a:r>
            <a:r>
              <a:rPr lang="fr-FR" sz="1600" dirty="0" err="1" smtClean="0">
                <a:solidFill>
                  <a:srgbClr val="FFCC66"/>
                </a:solidFill>
                <a:latin typeface="Trebuchet MS" pitchFamily="34" charset="0"/>
              </a:rPr>
              <a:t>partners</a:t>
            </a:r>
            <a:endParaRPr lang="fr-FR" sz="1600" dirty="0">
              <a:solidFill>
                <a:srgbClr val="008000"/>
              </a:solidFill>
              <a:latin typeface="Trebuchet MS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43438" y="4786323"/>
            <a:ext cx="3643338" cy="16312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CC66"/>
                </a:solidFill>
                <a:latin typeface="Wingdings" pitchFamily="2" charset="2"/>
              </a:rPr>
              <a:t>L</a:t>
            </a:r>
            <a:endParaRPr lang="fr-FR" dirty="0" smtClean="0">
              <a:solidFill>
                <a:srgbClr val="FFCC66"/>
              </a:solidFill>
              <a:latin typeface="Trebuchet MS" pitchFamily="34" charset="0"/>
            </a:endParaRPr>
          </a:p>
          <a:p>
            <a:pPr algn="ctr"/>
            <a:endParaRPr lang="fr-FR" dirty="0">
              <a:solidFill>
                <a:srgbClr val="FFCC66"/>
              </a:solidFill>
              <a:latin typeface="Trebuchet MS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US" sz="1600" dirty="0">
                <a:solidFill>
                  <a:srgbClr val="FFCC66"/>
                </a:solidFill>
                <a:latin typeface="Trebuchet MS" pitchFamily="34" charset="0"/>
              </a:rPr>
              <a:t>Resistance from an organization in </a:t>
            </a:r>
            <a:r>
              <a:rPr lang="en-US" sz="1600" dirty="0" smtClean="0">
                <a:solidFill>
                  <a:srgbClr val="FFCC66"/>
                </a:solidFill>
                <a:latin typeface="Trebuchet MS" pitchFamily="34" charset="0"/>
              </a:rPr>
              <a:t>silos</a:t>
            </a:r>
            <a:endParaRPr lang="en-US" sz="1600" dirty="0">
              <a:solidFill>
                <a:srgbClr val="FFCC66"/>
              </a:solidFill>
              <a:latin typeface="Trebuchet MS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CC66"/>
                </a:solidFill>
                <a:latin typeface="Trebuchet MS" pitchFamily="34" charset="0"/>
              </a:rPr>
              <a:t>Not a priority </a:t>
            </a:r>
            <a:r>
              <a:rPr lang="en-US" sz="1600" dirty="0">
                <a:solidFill>
                  <a:srgbClr val="FFCC66"/>
                </a:solidFill>
                <a:latin typeface="Trebuchet MS" pitchFamily="34" charset="0"/>
              </a:rPr>
              <a:t>for other services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1600" dirty="0">
                <a:solidFill>
                  <a:srgbClr val="FFCC66"/>
                </a:solidFill>
                <a:latin typeface="Trebuchet MS" pitchFamily="34" charset="0"/>
              </a:rPr>
              <a:t>Lack of resources</a:t>
            </a:r>
            <a:endParaRPr lang="fr-FR" dirty="0">
              <a:solidFill>
                <a:srgbClr val="FFCC66"/>
              </a:solidFill>
              <a:latin typeface="Wingdings" pitchFamily="2" charset="2"/>
            </a:endParaRPr>
          </a:p>
        </p:txBody>
      </p:sp>
      <p:pic>
        <p:nvPicPr>
          <p:cNvPr id="8194" name="Picture 2" descr="RÃ©sultat de recherche d'images pour &quot;pilotag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88"/>
            <a:ext cx="2038350" cy="2247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17365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1013</Words>
  <Application>Microsoft Office PowerPoint</Application>
  <PresentationFormat>Affichage à l'écran (4:3)</PresentationFormat>
  <Paragraphs>251</Paragraphs>
  <Slides>26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Trebuchet MS</vt:lpstr>
      <vt:lpstr>Wingdings</vt:lpstr>
      <vt:lpstr>Thème Office</vt:lpstr>
      <vt:lpstr>The governance of  the Cities’ Nighttime Policies</vt:lpstr>
      <vt:lpstr>Présentation PowerPoint</vt:lpstr>
      <vt:lpstr>Paris at night</vt:lpstr>
      <vt:lpstr>Présentation PowerPoint</vt:lpstr>
      <vt:lpstr>Sharing practices from…</vt:lpstr>
      <vt:lpstr>Thematics</vt:lpstr>
      <vt:lpstr>GOUVERNANCE</vt:lpstr>
      <vt:lpstr>GOUVERNANCE : Political lead</vt:lpstr>
      <vt:lpstr>GOUVERNANCE : Operational management</vt:lpstr>
      <vt:lpstr>GOUVERNANCE : The stakeholders</vt:lpstr>
      <vt:lpstr>GOUVERNANCE : Bodies</vt:lpstr>
      <vt:lpstr>Présentation PowerPoint</vt:lpstr>
      <vt:lpstr>Présentation PowerPoint</vt:lpstr>
      <vt:lpstr>Présentation PowerPoint</vt:lpstr>
      <vt:lpstr>PROCESS</vt:lpstr>
      <vt:lpstr>PROCESS : Quick off and diagnosis</vt:lpstr>
      <vt:lpstr>PROCESS : Strategy development</vt:lpstr>
      <vt:lpstr>PROCESS : Actions development</vt:lpstr>
      <vt:lpstr>Présentation PowerPoint</vt:lpstr>
      <vt:lpstr>Présentation PowerPoint</vt:lpstr>
      <vt:lpstr>Présentation PowerPoint</vt:lpstr>
      <vt:lpstr>Reporting</vt:lpstr>
      <vt:lpstr>REPORTING: Communication</vt:lpstr>
      <vt:lpstr>REPORTING : Evaluation of the participation</vt:lpstr>
      <vt:lpstr>Présentation PowerPoint</vt:lpstr>
      <vt:lpstr>Présentation PowerPoint</vt:lpstr>
    </vt:vector>
  </TitlesOfParts>
  <Company>Mairie de Paris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charloit</dc:creator>
  <cp:lastModifiedBy>Charlois, Thierry</cp:lastModifiedBy>
  <cp:revision>70</cp:revision>
  <dcterms:created xsi:type="dcterms:W3CDTF">2018-11-09T13:44:10Z</dcterms:created>
  <dcterms:modified xsi:type="dcterms:W3CDTF">2023-05-31T09:25:47Z</dcterms:modified>
</cp:coreProperties>
</file>