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5F6B6-48F0-4721-A8AD-32B9D3897F3A}" type="doc">
      <dgm:prSet loTypeId="urn:microsoft.com/office/officeart/2005/8/layout/cycle7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637218B6-BC19-4FAC-A9A2-7F2E194D310E}">
      <dgm:prSet phldrT="[Testo]"/>
      <dgm:spPr/>
      <dgm:t>
        <a:bodyPr/>
        <a:lstStyle/>
        <a:p>
          <a:r>
            <a:rPr lang="it-IT" b="1" dirty="0" smtClean="0"/>
            <a:t>ABUSI</a:t>
          </a:r>
          <a:endParaRPr lang="it-IT" b="1" dirty="0"/>
        </a:p>
      </dgm:t>
    </dgm:pt>
    <dgm:pt modelId="{75F40EE6-AC15-4AD0-8573-2549F9957EE6}" type="parTrans" cxnId="{CBAEA484-7391-4BBE-8A6D-B752568203A0}">
      <dgm:prSet/>
      <dgm:spPr/>
      <dgm:t>
        <a:bodyPr/>
        <a:lstStyle/>
        <a:p>
          <a:endParaRPr lang="it-IT"/>
        </a:p>
      </dgm:t>
    </dgm:pt>
    <dgm:pt modelId="{C2067043-02D3-4FF1-BE5C-E86458A33C3B}" type="sibTrans" cxnId="{CBAEA484-7391-4BBE-8A6D-B752568203A0}">
      <dgm:prSet/>
      <dgm:spPr/>
      <dgm:t>
        <a:bodyPr/>
        <a:lstStyle/>
        <a:p>
          <a:endParaRPr lang="it-IT"/>
        </a:p>
      </dgm:t>
    </dgm:pt>
    <dgm:pt modelId="{A49804A9-62AC-405A-9435-9020401B3C1F}">
      <dgm:prSet phldrT="[Testo]"/>
      <dgm:spPr/>
      <dgm:t>
        <a:bodyPr/>
        <a:lstStyle/>
        <a:p>
          <a:r>
            <a:rPr lang="it-IT" b="1" dirty="0" smtClean="0"/>
            <a:t>DESIDERIO</a:t>
          </a:r>
          <a:endParaRPr lang="it-IT" b="1" dirty="0"/>
        </a:p>
      </dgm:t>
    </dgm:pt>
    <dgm:pt modelId="{80800198-8251-4D7D-BE28-5344BAE33DEB}" type="parTrans" cxnId="{ACF496F0-1C9F-4B74-B70E-C8D18926C39F}">
      <dgm:prSet/>
      <dgm:spPr/>
      <dgm:t>
        <a:bodyPr/>
        <a:lstStyle/>
        <a:p>
          <a:endParaRPr lang="it-IT"/>
        </a:p>
      </dgm:t>
    </dgm:pt>
    <dgm:pt modelId="{DF0A28CC-CFDC-4A4C-9AF8-553F231F8E31}" type="sibTrans" cxnId="{ACF496F0-1C9F-4B74-B70E-C8D18926C39F}">
      <dgm:prSet/>
      <dgm:spPr/>
      <dgm:t>
        <a:bodyPr/>
        <a:lstStyle/>
        <a:p>
          <a:endParaRPr lang="it-IT"/>
        </a:p>
      </dgm:t>
    </dgm:pt>
    <dgm:pt modelId="{AF8AFE71-B63C-4C52-A341-199DF532E597}">
      <dgm:prSet phldrT="[Testo]"/>
      <dgm:spPr/>
      <dgm:t>
        <a:bodyPr/>
        <a:lstStyle/>
        <a:p>
          <a:r>
            <a:rPr lang="it-IT" b="1" dirty="0" smtClean="0"/>
            <a:t>POLICING</a:t>
          </a:r>
          <a:endParaRPr lang="it-IT" b="1" dirty="0"/>
        </a:p>
      </dgm:t>
    </dgm:pt>
    <dgm:pt modelId="{D16F2B91-8A3C-4D26-B674-ADCE77EA56A6}" type="parTrans" cxnId="{5D85F2E1-137A-49BA-8EE6-061A4653FA25}">
      <dgm:prSet/>
      <dgm:spPr/>
      <dgm:t>
        <a:bodyPr/>
        <a:lstStyle/>
        <a:p>
          <a:endParaRPr lang="it-IT"/>
        </a:p>
      </dgm:t>
    </dgm:pt>
    <dgm:pt modelId="{5B4399C5-C259-4EC3-BD4B-3769BD3CBA31}" type="sibTrans" cxnId="{5D85F2E1-137A-49BA-8EE6-061A4653FA25}">
      <dgm:prSet/>
      <dgm:spPr/>
      <dgm:t>
        <a:bodyPr/>
        <a:lstStyle/>
        <a:p>
          <a:endParaRPr lang="it-IT"/>
        </a:p>
      </dgm:t>
    </dgm:pt>
    <dgm:pt modelId="{76D043C1-43DF-42B3-8CC3-0D97CE0D2CD0}" type="pres">
      <dgm:prSet presAssocID="{0ED5F6B6-48F0-4721-A8AD-32B9D3897F3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07E3A61-BDFE-47B6-96AC-40FBBC11B155}" type="pres">
      <dgm:prSet presAssocID="{637218B6-BC19-4FAC-A9A2-7F2E194D310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F44E77-D6D1-4E63-AE03-204A179DDB48}" type="pres">
      <dgm:prSet presAssocID="{C2067043-02D3-4FF1-BE5C-E86458A33C3B}" presName="sibTrans" presStyleLbl="sibTrans2D1" presStyleIdx="0" presStyleCnt="3"/>
      <dgm:spPr/>
      <dgm:t>
        <a:bodyPr/>
        <a:lstStyle/>
        <a:p>
          <a:endParaRPr lang="it-IT"/>
        </a:p>
      </dgm:t>
    </dgm:pt>
    <dgm:pt modelId="{24DB4831-4A47-4EC6-B2E8-54C90DD3281A}" type="pres">
      <dgm:prSet presAssocID="{C2067043-02D3-4FF1-BE5C-E86458A33C3B}" presName="connectorText" presStyleLbl="sibTrans2D1" presStyleIdx="0" presStyleCnt="3"/>
      <dgm:spPr/>
      <dgm:t>
        <a:bodyPr/>
        <a:lstStyle/>
        <a:p>
          <a:endParaRPr lang="it-IT"/>
        </a:p>
      </dgm:t>
    </dgm:pt>
    <dgm:pt modelId="{61B990DB-A831-4D7A-B5F7-22C111FBBA67}" type="pres">
      <dgm:prSet presAssocID="{A49804A9-62AC-405A-9435-9020401B3C1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FA5C755-5DBB-4155-9E99-82EF7E9E297A}" type="pres">
      <dgm:prSet presAssocID="{DF0A28CC-CFDC-4A4C-9AF8-553F231F8E31}" presName="sibTrans" presStyleLbl="sibTrans2D1" presStyleIdx="1" presStyleCnt="3"/>
      <dgm:spPr/>
      <dgm:t>
        <a:bodyPr/>
        <a:lstStyle/>
        <a:p>
          <a:endParaRPr lang="it-IT"/>
        </a:p>
      </dgm:t>
    </dgm:pt>
    <dgm:pt modelId="{D226E2B9-23CA-4463-B8D9-5B8E7ECE8C5D}" type="pres">
      <dgm:prSet presAssocID="{DF0A28CC-CFDC-4A4C-9AF8-553F231F8E31}" presName="connectorText" presStyleLbl="sibTrans2D1" presStyleIdx="1" presStyleCnt="3"/>
      <dgm:spPr/>
      <dgm:t>
        <a:bodyPr/>
        <a:lstStyle/>
        <a:p>
          <a:endParaRPr lang="it-IT"/>
        </a:p>
      </dgm:t>
    </dgm:pt>
    <dgm:pt modelId="{5CF54B65-9AE3-40B0-AD36-E850F6729C97}" type="pres">
      <dgm:prSet presAssocID="{AF8AFE71-B63C-4C52-A341-199DF532E59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09FD677-74A4-4E0B-893C-A19409BD8DC9}" type="pres">
      <dgm:prSet presAssocID="{5B4399C5-C259-4EC3-BD4B-3769BD3CBA31}" presName="sibTrans" presStyleLbl="sibTrans2D1" presStyleIdx="2" presStyleCnt="3"/>
      <dgm:spPr/>
      <dgm:t>
        <a:bodyPr/>
        <a:lstStyle/>
        <a:p>
          <a:endParaRPr lang="it-IT"/>
        </a:p>
      </dgm:t>
    </dgm:pt>
    <dgm:pt modelId="{507B84F9-626F-4EF9-9BED-EFF7D0CBA80D}" type="pres">
      <dgm:prSet presAssocID="{5B4399C5-C259-4EC3-BD4B-3769BD3CBA31}" presName="connectorText" presStyleLbl="sibTrans2D1" presStyleIdx="2" presStyleCnt="3"/>
      <dgm:spPr/>
      <dgm:t>
        <a:bodyPr/>
        <a:lstStyle/>
        <a:p>
          <a:endParaRPr lang="it-IT"/>
        </a:p>
      </dgm:t>
    </dgm:pt>
  </dgm:ptLst>
  <dgm:cxnLst>
    <dgm:cxn modelId="{5D85F2E1-137A-49BA-8EE6-061A4653FA25}" srcId="{0ED5F6B6-48F0-4721-A8AD-32B9D3897F3A}" destId="{AF8AFE71-B63C-4C52-A341-199DF532E597}" srcOrd="2" destOrd="0" parTransId="{D16F2B91-8A3C-4D26-B674-ADCE77EA56A6}" sibTransId="{5B4399C5-C259-4EC3-BD4B-3769BD3CBA31}"/>
    <dgm:cxn modelId="{5A3BB373-B18F-47EB-A733-99C9FCE526BA}" type="presOf" srcId="{637218B6-BC19-4FAC-A9A2-7F2E194D310E}" destId="{407E3A61-BDFE-47B6-96AC-40FBBC11B155}" srcOrd="0" destOrd="0" presId="urn:microsoft.com/office/officeart/2005/8/layout/cycle7"/>
    <dgm:cxn modelId="{562540C7-2E38-400F-98D6-C4DAE91C70B6}" type="presOf" srcId="{AF8AFE71-B63C-4C52-A341-199DF532E597}" destId="{5CF54B65-9AE3-40B0-AD36-E850F6729C97}" srcOrd="0" destOrd="0" presId="urn:microsoft.com/office/officeart/2005/8/layout/cycle7"/>
    <dgm:cxn modelId="{84A94AE8-0C07-4A8A-8D2D-4CD094053D48}" type="presOf" srcId="{A49804A9-62AC-405A-9435-9020401B3C1F}" destId="{61B990DB-A831-4D7A-B5F7-22C111FBBA67}" srcOrd="0" destOrd="0" presId="urn:microsoft.com/office/officeart/2005/8/layout/cycle7"/>
    <dgm:cxn modelId="{9FE011C9-2D4E-414A-A61D-3C98C08D354B}" type="presOf" srcId="{5B4399C5-C259-4EC3-BD4B-3769BD3CBA31}" destId="{B09FD677-74A4-4E0B-893C-A19409BD8DC9}" srcOrd="0" destOrd="0" presId="urn:microsoft.com/office/officeart/2005/8/layout/cycle7"/>
    <dgm:cxn modelId="{B4BB6F6C-DC9F-472A-966B-F3B019005469}" type="presOf" srcId="{5B4399C5-C259-4EC3-BD4B-3769BD3CBA31}" destId="{507B84F9-626F-4EF9-9BED-EFF7D0CBA80D}" srcOrd="1" destOrd="0" presId="urn:microsoft.com/office/officeart/2005/8/layout/cycle7"/>
    <dgm:cxn modelId="{A5BB8042-F122-4BCE-A1D9-5DF6433F8C27}" type="presOf" srcId="{DF0A28CC-CFDC-4A4C-9AF8-553F231F8E31}" destId="{D226E2B9-23CA-4463-B8D9-5B8E7ECE8C5D}" srcOrd="1" destOrd="0" presId="urn:microsoft.com/office/officeart/2005/8/layout/cycle7"/>
    <dgm:cxn modelId="{ACF496F0-1C9F-4B74-B70E-C8D18926C39F}" srcId="{0ED5F6B6-48F0-4721-A8AD-32B9D3897F3A}" destId="{A49804A9-62AC-405A-9435-9020401B3C1F}" srcOrd="1" destOrd="0" parTransId="{80800198-8251-4D7D-BE28-5344BAE33DEB}" sibTransId="{DF0A28CC-CFDC-4A4C-9AF8-553F231F8E31}"/>
    <dgm:cxn modelId="{DE8982D4-89CE-4AFB-9C09-08A75796C4E2}" type="presOf" srcId="{C2067043-02D3-4FF1-BE5C-E86458A33C3B}" destId="{05F44E77-D6D1-4E63-AE03-204A179DDB48}" srcOrd="0" destOrd="0" presId="urn:microsoft.com/office/officeart/2005/8/layout/cycle7"/>
    <dgm:cxn modelId="{C381AD4E-A986-4C79-A178-B9632AB70706}" type="presOf" srcId="{C2067043-02D3-4FF1-BE5C-E86458A33C3B}" destId="{24DB4831-4A47-4EC6-B2E8-54C90DD3281A}" srcOrd="1" destOrd="0" presId="urn:microsoft.com/office/officeart/2005/8/layout/cycle7"/>
    <dgm:cxn modelId="{A8C8F9F8-B530-4B6B-966B-1E93668F04A8}" type="presOf" srcId="{0ED5F6B6-48F0-4721-A8AD-32B9D3897F3A}" destId="{76D043C1-43DF-42B3-8CC3-0D97CE0D2CD0}" srcOrd="0" destOrd="0" presId="urn:microsoft.com/office/officeart/2005/8/layout/cycle7"/>
    <dgm:cxn modelId="{CBAEA484-7391-4BBE-8A6D-B752568203A0}" srcId="{0ED5F6B6-48F0-4721-A8AD-32B9D3897F3A}" destId="{637218B6-BC19-4FAC-A9A2-7F2E194D310E}" srcOrd="0" destOrd="0" parTransId="{75F40EE6-AC15-4AD0-8573-2549F9957EE6}" sibTransId="{C2067043-02D3-4FF1-BE5C-E86458A33C3B}"/>
    <dgm:cxn modelId="{967B301C-73C5-481E-9D4B-3CAEC4122BEC}" type="presOf" srcId="{DF0A28CC-CFDC-4A4C-9AF8-553F231F8E31}" destId="{8FA5C755-5DBB-4155-9E99-82EF7E9E297A}" srcOrd="0" destOrd="0" presId="urn:microsoft.com/office/officeart/2005/8/layout/cycle7"/>
    <dgm:cxn modelId="{84824DEC-45D0-4334-9384-2C81C0A4C3A1}" type="presParOf" srcId="{76D043C1-43DF-42B3-8CC3-0D97CE0D2CD0}" destId="{407E3A61-BDFE-47B6-96AC-40FBBC11B155}" srcOrd="0" destOrd="0" presId="urn:microsoft.com/office/officeart/2005/8/layout/cycle7"/>
    <dgm:cxn modelId="{712D4D54-D9A1-49E3-A3C5-3980B8F208B0}" type="presParOf" srcId="{76D043C1-43DF-42B3-8CC3-0D97CE0D2CD0}" destId="{05F44E77-D6D1-4E63-AE03-204A179DDB48}" srcOrd="1" destOrd="0" presId="urn:microsoft.com/office/officeart/2005/8/layout/cycle7"/>
    <dgm:cxn modelId="{5788E4A1-CD94-4707-BE87-4B48FDDA3997}" type="presParOf" srcId="{05F44E77-D6D1-4E63-AE03-204A179DDB48}" destId="{24DB4831-4A47-4EC6-B2E8-54C90DD3281A}" srcOrd="0" destOrd="0" presId="urn:microsoft.com/office/officeart/2005/8/layout/cycle7"/>
    <dgm:cxn modelId="{42439384-0FFD-43D9-BBD9-4DE472203567}" type="presParOf" srcId="{76D043C1-43DF-42B3-8CC3-0D97CE0D2CD0}" destId="{61B990DB-A831-4D7A-B5F7-22C111FBBA67}" srcOrd="2" destOrd="0" presId="urn:microsoft.com/office/officeart/2005/8/layout/cycle7"/>
    <dgm:cxn modelId="{36DE5259-6DE9-4606-AFFE-76A19FDF8349}" type="presParOf" srcId="{76D043C1-43DF-42B3-8CC3-0D97CE0D2CD0}" destId="{8FA5C755-5DBB-4155-9E99-82EF7E9E297A}" srcOrd="3" destOrd="0" presId="urn:microsoft.com/office/officeart/2005/8/layout/cycle7"/>
    <dgm:cxn modelId="{A7968F73-6DD3-4757-A58A-AE2E88AD31A1}" type="presParOf" srcId="{8FA5C755-5DBB-4155-9E99-82EF7E9E297A}" destId="{D226E2B9-23CA-4463-B8D9-5B8E7ECE8C5D}" srcOrd="0" destOrd="0" presId="urn:microsoft.com/office/officeart/2005/8/layout/cycle7"/>
    <dgm:cxn modelId="{578E3883-556F-433B-AA52-58CB3A2DE187}" type="presParOf" srcId="{76D043C1-43DF-42B3-8CC3-0D97CE0D2CD0}" destId="{5CF54B65-9AE3-40B0-AD36-E850F6729C97}" srcOrd="4" destOrd="0" presId="urn:microsoft.com/office/officeart/2005/8/layout/cycle7"/>
    <dgm:cxn modelId="{570399DB-C98B-41F3-9F96-E833CEFEE0BA}" type="presParOf" srcId="{76D043C1-43DF-42B3-8CC3-0D97CE0D2CD0}" destId="{B09FD677-74A4-4E0B-893C-A19409BD8DC9}" srcOrd="5" destOrd="0" presId="urn:microsoft.com/office/officeart/2005/8/layout/cycle7"/>
    <dgm:cxn modelId="{56E512DB-76BE-4284-80AE-352BD387B5EA}" type="presParOf" srcId="{B09FD677-74A4-4E0B-893C-A19409BD8DC9}" destId="{507B84F9-626F-4EF9-9BED-EFF7D0CBA80D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EE197F-5C9C-468D-93C4-E81DDF823811}" type="doc">
      <dgm:prSet loTypeId="urn:microsoft.com/office/officeart/2005/8/layout/b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4911B944-8BFB-4228-8245-E21397855750}">
      <dgm:prSet phldrT="[Testo]"/>
      <dgm:spPr/>
      <dgm:t>
        <a:bodyPr/>
        <a:lstStyle/>
        <a:p>
          <a:r>
            <a:rPr lang="it-IT" b="1" dirty="0" smtClean="0"/>
            <a:t>CHIAMATA</a:t>
          </a:r>
          <a:endParaRPr lang="it-IT" b="1" dirty="0"/>
        </a:p>
      </dgm:t>
    </dgm:pt>
    <dgm:pt modelId="{FE3C8E67-3DAF-494B-855E-A7187CDAA172}" type="parTrans" cxnId="{426D8900-DC89-4247-8E47-6548271AA7CA}">
      <dgm:prSet/>
      <dgm:spPr/>
      <dgm:t>
        <a:bodyPr/>
        <a:lstStyle/>
        <a:p>
          <a:endParaRPr lang="it-IT"/>
        </a:p>
      </dgm:t>
    </dgm:pt>
    <dgm:pt modelId="{2C04FF1E-AA88-4BDA-ABE3-1946E1941BE7}" type="sibTrans" cxnId="{426D8900-DC89-4247-8E47-6548271AA7CA}">
      <dgm:prSet/>
      <dgm:spPr/>
      <dgm:t>
        <a:bodyPr/>
        <a:lstStyle/>
        <a:p>
          <a:endParaRPr lang="it-IT"/>
        </a:p>
      </dgm:t>
    </dgm:pt>
    <dgm:pt modelId="{1EF06AC4-BB09-437F-9AF7-A63B498CE5B6}">
      <dgm:prSet phldrT="[Testo]"/>
      <dgm:spPr/>
      <dgm:t>
        <a:bodyPr/>
        <a:lstStyle/>
        <a:p>
          <a:r>
            <a:rPr lang="it-IT" b="1" dirty="0" smtClean="0"/>
            <a:t>MISSIONE</a:t>
          </a:r>
          <a:endParaRPr lang="it-IT" b="1" dirty="0"/>
        </a:p>
      </dgm:t>
    </dgm:pt>
    <dgm:pt modelId="{61EFD056-D4EC-4150-85BC-F8181EC723BC}" type="parTrans" cxnId="{B1C558E1-2A8A-42E2-BAC8-85F0483ED41A}">
      <dgm:prSet/>
      <dgm:spPr/>
      <dgm:t>
        <a:bodyPr/>
        <a:lstStyle/>
        <a:p>
          <a:endParaRPr lang="it-IT"/>
        </a:p>
      </dgm:t>
    </dgm:pt>
    <dgm:pt modelId="{21C92D49-361B-4CA1-BBE3-4B12111E9A94}" type="sibTrans" cxnId="{B1C558E1-2A8A-42E2-BAC8-85F0483ED41A}">
      <dgm:prSet/>
      <dgm:spPr/>
      <dgm:t>
        <a:bodyPr/>
        <a:lstStyle/>
        <a:p>
          <a:endParaRPr lang="it-IT"/>
        </a:p>
      </dgm:t>
    </dgm:pt>
    <dgm:pt modelId="{6089D0CC-36DB-441C-949C-E7F943F28EB0}">
      <dgm:prSet phldrT="[Testo]"/>
      <dgm:spPr/>
      <dgm:t>
        <a:bodyPr/>
        <a:lstStyle/>
        <a:p>
          <a:r>
            <a:rPr lang="it-IT" b="1" dirty="0" smtClean="0"/>
            <a:t>AGGRESSIONE</a:t>
          </a:r>
          <a:endParaRPr lang="it-IT" b="1" dirty="0"/>
        </a:p>
      </dgm:t>
    </dgm:pt>
    <dgm:pt modelId="{6ABA0829-EA89-4ADA-9C77-4953660D5E3E}" type="parTrans" cxnId="{00FFFCE5-1CB2-4DAE-9CC4-EFE567F1FADE}">
      <dgm:prSet/>
      <dgm:spPr/>
      <dgm:t>
        <a:bodyPr/>
        <a:lstStyle/>
        <a:p>
          <a:endParaRPr lang="it-IT"/>
        </a:p>
      </dgm:t>
    </dgm:pt>
    <dgm:pt modelId="{A01B8265-B2A4-48BC-AB10-2D77008B444A}" type="sibTrans" cxnId="{00FFFCE5-1CB2-4DAE-9CC4-EFE567F1FADE}">
      <dgm:prSet/>
      <dgm:spPr/>
      <dgm:t>
        <a:bodyPr/>
        <a:lstStyle/>
        <a:p>
          <a:endParaRPr lang="it-IT"/>
        </a:p>
      </dgm:t>
    </dgm:pt>
    <dgm:pt modelId="{D92C34FE-E053-4090-B708-958DD8F8ED12}">
      <dgm:prSet phldrT="[Testo]"/>
      <dgm:spPr/>
      <dgm:t>
        <a:bodyPr/>
        <a:lstStyle/>
        <a:p>
          <a:r>
            <a:rPr lang="it-IT" b="1" dirty="0" smtClean="0"/>
            <a:t>REAZIONE</a:t>
          </a:r>
          <a:endParaRPr lang="it-IT" b="1" dirty="0"/>
        </a:p>
      </dgm:t>
    </dgm:pt>
    <dgm:pt modelId="{69380134-3902-47E6-B4E5-821B193B1ABA}" type="parTrans" cxnId="{BBB1C825-EC31-4AC9-B5FD-C299D3F4186C}">
      <dgm:prSet/>
      <dgm:spPr/>
      <dgm:t>
        <a:bodyPr/>
        <a:lstStyle/>
        <a:p>
          <a:endParaRPr lang="it-IT"/>
        </a:p>
      </dgm:t>
    </dgm:pt>
    <dgm:pt modelId="{17A54C1D-CB8D-42BC-BC44-1C42402EE031}" type="sibTrans" cxnId="{BBB1C825-EC31-4AC9-B5FD-C299D3F4186C}">
      <dgm:prSet/>
      <dgm:spPr/>
      <dgm:t>
        <a:bodyPr/>
        <a:lstStyle/>
        <a:p>
          <a:endParaRPr lang="it-IT"/>
        </a:p>
      </dgm:t>
    </dgm:pt>
    <dgm:pt modelId="{A82F695B-B9E8-46AF-9D43-A8E037C7A47B}">
      <dgm:prSet phldrT="[Testo]"/>
      <dgm:spPr/>
      <dgm:t>
        <a:bodyPr/>
        <a:lstStyle/>
        <a:p>
          <a:r>
            <a:rPr lang="it-IT" b="1" dirty="0" smtClean="0"/>
            <a:t>BRUTALITA’</a:t>
          </a:r>
          <a:endParaRPr lang="it-IT" b="1" dirty="0"/>
        </a:p>
      </dgm:t>
    </dgm:pt>
    <dgm:pt modelId="{B3FC2672-CD5C-4E82-B30B-C8B07C6CAE0B}" type="parTrans" cxnId="{CB8939D2-2AF0-4333-9047-86386AEE6336}">
      <dgm:prSet/>
      <dgm:spPr/>
      <dgm:t>
        <a:bodyPr/>
        <a:lstStyle/>
        <a:p>
          <a:endParaRPr lang="it-IT"/>
        </a:p>
      </dgm:t>
    </dgm:pt>
    <dgm:pt modelId="{371638A2-ABA7-4A00-8BBC-D3A63E14968B}" type="sibTrans" cxnId="{CB8939D2-2AF0-4333-9047-86386AEE6336}">
      <dgm:prSet/>
      <dgm:spPr/>
      <dgm:t>
        <a:bodyPr/>
        <a:lstStyle/>
        <a:p>
          <a:endParaRPr lang="it-IT"/>
        </a:p>
      </dgm:t>
    </dgm:pt>
    <dgm:pt modelId="{E1CA43E7-2A35-4BCB-B06A-6436C8970276}" type="pres">
      <dgm:prSet presAssocID="{0CEE197F-5C9C-468D-93C4-E81DDF82381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7FA0300-55BB-4584-ADA5-7877CBB22E2A}" type="pres">
      <dgm:prSet presAssocID="{4911B944-8BFB-4228-8245-E2139785575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01A7FB1-89E6-416A-B419-31BB3CE8CC03}" type="pres">
      <dgm:prSet presAssocID="{2C04FF1E-AA88-4BDA-ABE3-1946E1941BE7}" presName="sibTrans" presStyleLbl="sibTrans1D1" presStyleIdx="0" presStyleCnt="4"/>
      <dgm:spPr/>
      <dgm:t>
        <a:bodyPr/>
        <a:lstStyle/>
        <a:p>
          <a:endParaRPr lang="it-IT"/>
        </a:p>
      </dgm:t>
    </dgm:pt>
    <dgm:pt modelId="{201B8C4B-0C56-4EB0-B164-546D0EC762DC}" type="pres">
      <dgm:prSet presAssocID="{2C04FF1E-AA88-4BDA-ABE3-1946E1941BE7}" presName="connectorText" presStyleLbl="sibTrans1D1" presStyleIdx="0" presStyleCnt="4"/>
      <dgm:spPr/>
      <dgm:t>
        <a:bodyPr/>
        <a:lstStyle/>
        <a:p>
          <a:endParaRPr lang="it-IT"/>
        </a:p>
      </dgm:t>
    </dgm:pt>
    <dgm:pt modelId="{6DAB9508-7E3F-485B-ACC4-F674B8489A8D}" type="pres">
      <dgm:prSet presAssocID="{1EF06AC4-BB09-437F-9AF7-A63B498CE5B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631AE62-1312-4F44-99D8-99646AA25FCF}" type="pres">
      <dgm:prSet presAssocID="{21C92D49-361B-4CA1-BBE3-4B12111E9A94}" presName="sibTrans" presStyleLbl="sibTrans1D1" presStyleIdx="1" presStyleCnt="4"/>
      <dgm:spPr/>
      <dgm:t>
        <a:bodyPr/>
        <a:lstStyle/>
        <a:p>
          <a:endParaRPr lang="it-IT"/>
        </a:p>
      </dgm:t>
    </dgm:pt>
    <dgm:pt modelId="{3688C6ED-ED9B-472A-A54E-9ED6E3F3D17B}" type="pres">
      <dgm:prSet presAssocID="{21C92D49-361B-4CA1-BBE3-4B12111E9A94}" presName="connectorText" presStyleLbl="sibTrans1D1" presStyleIdx="1" presStyleCnt="4"/>
      <dgm:spPr/>
      <dgm:t>
        <a:bodyPr/>
        <a:lstStyle/>
        <a:p>
          <a:endParaRPr lang="it-IT"/>
        </a:p>
      </dgm:t>
    </dgm:pt>
    <dgm:pt modelId="{BF246B06-4AA0-4172-8E97-B488433EBA20}" type="pres">
      <dgm:prSet presAssocID="{6089D0CC-36DB-441C-949C-E7F943F28EB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6FD59F-C135-4ED1-9B38-54A526F9DA70}" type="pres">
      <dgm:prSet presAssocID="{A01B8265-B2A4-48BC-AB10-2D77008B444A}" presName="sibTrans" presStyleLbl="sibTrans1D1" presStyleIdx="2" presStyleCnt="4"/>
      <dgm:spPr/>
      <dgm:t>
        <a:bodyPr/>
        <a:lstStyle/>
        <a:p>
          <a:endParaRPr lang="it-IT"/>
        </a:p>
      </dgm:t>
    </dgm:pt>
    <dgm:pt modelId="{017D014D-3EC6-4690-80E6-C6E8DA663BDA}" type="pres">
      <dgm:prSet presAssocID="{A01B8265-B2A4-48BC-AB10-2D77008B444A}" presName="connectorText" presStyleLbl="sibTrans1D1" presStyleIdx="2" presStyleCnt="4"/>
      <dgm:spPr/>
      <dgm:t>
        <a:bodyPr/>
        <a:lstStyle/>
        <a:p>
          <a:endParaRPr lang="it-IT"/>
        </a:p>
      </dgm:t>
    </dgm:pt>
    <dgm:pt modelId="{D0C59C8C-6E9F-4A00-9B2B-EF0EA3638209}" type="pres">
      <dgm:prSet presAssocID="{D92C34FE-E053-4090-B708-958DD8F8ED1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A45DA9-17F5-4085-B035-8F65CCF8C8CE}" type="pres">
      <dgm:prSet presAssocID="{17A54C1D-CB8D-42BC-BC44-1C42402EE031}" presName="sibTrans" presStyleLbl="sibTrans1D1" presStyleIdx="3" presStyleCnt="4"/>
      <dgm:spPr/>
      <dgm:t>
        <a:bodyPr/>
        <a:lstStyle/>
        <a:p>
          <a:endParaRPr lang="it-IT"/>
        </a:p>
      </dgm:t>
    </dgm:pt>
    <dgm:pt modelId="{6478BD5A-70F7-4DCD-AC1A-CC78FB8FCF8E}" type="pres">
      <dgm:prSet presAssocID="{17A54C1D-CB8D-42BC-BC44-1C42402EE031}" presName="connectorText" presStyleLbl="sibTrans1D1" presStyleIdx="3" presStyleCnt="4"/>
      <dgm:spPr/>
      <dgm:t>
        <a:bodyPr/>
        <a:lstStyle/>
        <a:p>
          <a:endParaRPr lang="it-IT"/>
        </a:p>
      </dgm:t>
    </dgm:pt>
    <dgm:pt modelId="{BA1C0A29-E36E-4F83-9A1B-0A93F71E3B60}" type="pres">
      <dgm:prSet presAssocID="{A82F695B-B9E8-46AF-9D43-A8E037C7A47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8826AE5-58BE-4ABD-86A6-9446FD8EA9FD}" type="presOf" srcId="{A01B8265-B2A4-48BC-AB10-2D77008B444A}" destId="{017D014D-3EC6-4690-80E6-C6E8DA663BDA}" srcOrd="1" destOrd="0" presId="urn:microsoft.com/office/officeart/2005/8/layout/bProcess3"/>
    <dgm:cxn modelId="{A24471B1-9280-4F23-A30D-36D5FAD9E56B}" type="presOf" srcId="{17A54C1D-CB8D-42BC-BC44-1C42402EE031}" destId="{EDA45DA9-17F5-4085-B035-8F65CCF8C8CE}" srcOrd="0" destOrd="0" presId="urn:microsoft.com/office/officeart/2005/8/layout/bProcess3"/>
    <dgm:cxn modelId="{CB8939D2-2AF0-4333-9047-86386AEE6336}" srcId="{0CEE197F-5C9C-468D-93C4-E81DDF823811}" destId="{A82F695B-B9E8-46AF-9D43-A8E037C7A47B}" srcOrd="4" destOrd="0" parTransId="{B3FC2672-CD5C-4E82-B30B-C8B07C6CAE0B}" sibTransId="{371638A2-ABA7-4A00-8BBC-D3A63E14968B}"/>
    <dgm:cxn modelId="{BBB1C825-EC31-4AC9-B5FD-C299D3F4186C}" srcId="{0CEE197F-5C9C-468D-93C4-E81DDF823811}" destId="{D92C34FE-E053-4090-B708-958DD8F8ED12}" srcOrd="3" destOrd="0" parTransId="{69380134-3902-47E6-B4E5-821B193B1ABA}" sibTransId="{17A54C1D-CB8D-42BC-BC44-1C42402EE031}"/>
    <dgm:cxn modelId="{1A9AD06A-CEDC-495B-BD6B-B0168BDB52BB}" type="presOf" srcId="{1EF06AC4-BB09-437F-9AF7-A63B498CE5B6}" destId="{6DAB9508-7E3F-485B-ACC4-F674B8489A8D}" srcOrd="0" destOrd="0" presId="urn:microsoft.com/office/officeart/2005/8/layout/bProcess3"/>
    <dgm:cxn modelId="{AFF9C320-D21E-471D-BD8A-735097445C33}" type="presOf" srcId="{4911B944-8BFB-4228-8245-E21397855750}" destId="{B7FA0300-55BB-4584-ADA5-7877CBB22E2A}" srcOrd="0" destOrd="0" presId="urn:microsoft.com/office/officeart/2005/8/layout/bProcess3"/>
    <dgm:cxn modelId="{00FFFCE5-1CB2-4DAE-9CC4-EFE567F1FADE}" srcId="{0CEE197F-5C9C-468D-93C4-E81DDF823811}" destId="{6089D0CC-36DB-441C-949C-E7F943F28EB0}" srcOrd="2" destOrd="0" parTransId="{6ABA0829-EA89-4ADA-9C77-4953660D5E3E}" sibTransId="{A01B8265-B2A4-48BC-AB10-2D77008B444A}"/>
    <dgm:cxn modelId="{D1800498-687C-4F88-9C15-256E284D08F1}" type="presOf" srcId="{0CEE197F-5C9C-468D-93C4-E81DDF823811}" destId="{E1CA43E7-2A35-4BCB-B06A-6436C8970276}" srcOrd="0" destOrd="0" presId="urn:microsoft.com/office/officeart/2005/8/layout/bProcess3"/>
    <dgm:cxn modelId="{904FD981-2C4E-4A82-9E54-96F545D6D7EA}" type="presOf" srcId="{21C92D49-361B-4CA1-BBE3-4B12111E9A94}" destId="{3688C6ED-ED9B-472A-A54E-9ED6E3F3D17B}" srcOrd="1" destOrd="0" presId="urn:microsoft.com/office/officeart/2005/8/layout/bProcess3"/>
    <dgm:cxn modelId="{426D8900-DC89-4247-8E47-6548271AA7CA}" srcId="{0CEE197F-5C9C-468D-93C4-E81DDF823811}" destId="{4911B944-8BFB-4228-8245-E21397855750}" srcOrd="0" destOrd="0" parTransId="{FE3C8E67-3DAF-494B-855E-A7187CDAA172}" sibTransId="{2C04FF1E-AA88-4BDA-ABE3-1946E1941BE7}"/>
    <dgm:cxn modelId="{D569301A-1725-4BAF-ABBA-A19EF7E00CEF}" type="presOf" srcId="{17A54C1D-CB8D-42BC-BC44-1C42402EE031}" destId="{6478BD5A-70F7-4DCD-AC1A-CC78FB8FCF8E}" srcOrd="1" destOrd="0" presId="urn:microsoft.com/office/officeart/2005/8/layout/bProcess3"/>
    <dgm:cxn modelId="{B1C558E1-2A8A-42E2-BAC8-85F0483ED41A}" srcId="{0CEE197F-5C9C-468D-93C4-E81DDF823811}" destId="{1EF06AC4-BB09-437F-9AF7-A63B498CE5B6}" srcOrd="1" destOrd="0" parTransId="{61EFD056-D4EC-4150-85BC-F8181EC723BC}" sibTransId="{21C92D49-361B-4CA1-BBE3-4B12111E9A94}"/>
    <dgm:cxn modelId="{F5B4031A-D37F-434B-896F-ACF2A8391F8C}" type="presOf" srcId="{2C04FF1E-AA88-4BDA-ABE3-1946E1941BE7}" destId="{201B8C4B-0C56-4EB0-B164-546D0EC762DC}" srcOrd="1" destOrd="0" presId="urn:microsoft.com/office/officeart/2005/8/layout/bProcess3"/>
    <dgm:cxn modelId="{B196240E-3C37-44B6-A54C-FBBF72CF5BC4}" type="presOf" srcId="{A82F695B-B9E8-46AF-9D43-A8E037C7A47B}" destId="{BA1C0A29-E36E-4F83-9A1B-0A93F71E3B60}" srcOrd="0" destOrd="0" presId="urn:microsoft.com/office/officeart/2005/8/layout/bProcess3"/>
    <dgm:cxn modelId="{76137CF6-FADF-4704-9032-6A8EBE0AAB3C}" type="presOf" srcId="{2C04FF1E-AA88-4BDA-ABE3-1946E1941BE7}" destId="{B01A7FB1-89E6-416A-B419-31BB3CE8CC03}" srcOrd="0" destOrd="0" presId="urn:microsoft.com/office/officeart/2005/8/layout/bProcess3"/>
    <dgm:cxn modelId="{6625BD88-1F2B-4B5A-945B-3810701B0BD9}" type="presOf" srcId="{6089D0CC-36DB-441C-949C-E7F943F28EB0}" destId="{BF246B06-4AA0-4172-8E97-B488433EBA20}" srcOrd="0" destOrd="0" presId="urn:microsoft.com/office/officeart/2005/8/layout/bProcess3"/>
    <dgm:cxn modelId="{5F77C8A2-4C78-4270-A94E-1FAC561EF0A1}" type="presOf" srcId="{21C92D49-361B-4CA1-BBE3-4B12111E9A94}" destId="{5631AE62-1312-4F44-99D8-99646AA25FCF}" srcOrd="0" destOrd="0" presId="urn:microsoft.com/office/officeart/2005/8/layout/bProcess3"/>
    <dgm:cxn modelId="{4E602489-6F9E-4B15-87A1-0A5FA7517C82}" type="presOf" srcId="{A01B8265-B2A4-48BC-AB10-2D77008B444A}" destId="{836FD59F-C135-4ED1-9B38-54A526F9DA70}" srcOrd="0" destOrd="0" presId="urn:microsoft.com/office/officeart/2005/8/layout/bProcess3"/>
    <dgm:cxn modelId="{A8FD9DD6-48AD-4D9A-95E8-CBA7AC0B7414}" type="presOf" srcId="{D92C34FE-E053-4090-B708-958DD8F8ED12}" destId="{D0C59C8C-6E9F-4A00-9B2B-EF0EA3638209}" srcOrd="0" destOrd="0" presId="urn:microsoft.com/office/officeart/2005/8/layout/bProcess3"/>
    <dgm:cxn modelId="{44E86F51-4BDD-458E-AB82-73283CC7CAE6}" type="presParOf" srcId="{E1CA43E7-2A35-4BCB-B06A-6436C8970276}" destId="{B7FA0300-55BB-4584-ADA5-7877CBB22E2A}" srcOrd="0" destOrd="0" presId="urn:microsoft.com/office/officeart/2005/8/layout/bProcess3"/>
    <dgm:cxn modelId="{93D51526-B692-4437-852F-01EE99FE2B60}" type="presParOf" srcId="{E1CA43E7-2A35-4BCB-B06A-6436C8970276}" destId="{B01A7FB1-89E6-416A-B419-31BB3CE8CC03}" srcOrd="1" destOrd="0" presId="urn:microsoft.com/office/officeart/2005/8/layout/bProcess3"/>
    <dgm:cxn modelId="{C6BA85BC-85BF-4BD3-9AA7-7A33AF213FBD}" type="presParOf" srcId="{B01A7FB1-89E6-416A-B419-31BB3CE8CC03}" destId="{201B8C4B-0C56-4EB0-B164-546D0EC762DC}" srcOrd="0" destOrd="0" presId="urn:microsoft.com/office/officeart/2005/8/layout/bProcess3"/>
    <dgm:cxn modelId="{3BDF6A85-ECEB-40F8-B958-CAC33FBDD016}" type="presParOf" srcId="{E1CA43E7-2A35-4BCB-B06A-6436C8970276}" destId="{6DAB9508-7E3F-485B-ACC4-F674B8489A8D}" srcOrd="2" destOrd="0" presId="urn:microsoft.com/office/officeart/2005/8/layout/bProcess3"/>
    <dgm:cxn modelId="{78173B15-3C33-4932-BAC5-E8F90E4EDAEC}" type="presParOf" srcId="{E1CA43E7-2A35-4BCB-B06A-6436C8970276}" destId="{5631AE62-1312-4F44-99D8-99646AA25FCF}" srcOrd="3" destOrd="0" presId="urn:microsoft.com/office/officeart/2005/8/layout/bProcess3"/>
    <dgm:cxn modelId="{0FAECBF4-1F9B-4E20-976B-1998971BE8AD}" type="presParOf" srcId="{5631AE62-1312-4F44-99D8-99646AA25FCF}" destId="{3688C6ED-ED9B-472A-A54E-9ED6E3F3D17B}" srcOrd="0" destOrd="0" presId="urn:microsoft.com/office/officeart/2005/8/layout/bProcess3"/>
    <dgm:cxn modelId="{E7F778F2-BC84-4AE6-8D9D-CCB27E44E588}" type="presParOf" srcId="{E1CA43E7-2A35-4BCB-B06A-6436C8970276}" destId="{BF246B06-4AA0-4172-8E97-B488433EBA20}" srcOrd="4" destOrd="0" presId="urn:microsoft.com/office/officeart/2005/8/layout/bProcess3"/>
    <dgm:cxn modelId="{290A448D-F6A9-4F35-AC13-B322C008D5F2}" type="presParOf" srcId="{E1CA43E7-2A35-4BCB-B06A-6436C8970276}" destId="{836FD59F-C135-4ED1-9B38-54A526F9DA70}" srcOrd="5" destOrd="0" presId="urn:microsoft.com/office/officeart/2005/8/layout/bProcess3"/>
    <dgm:cxn modelId="{E19225DB-F75D-4817-B5EA-AD51EEE036F0}" type="presParOf" srcId="{836FD59F-C135-4ED1-9B38-54A526F9DA70}" destId="{017D014D-3EC6-4690-80E6-C6E8DA663BDA}" srcOrd="0" destOrd="0" presId="urn:microsoft.com/office/officeart/2005/8/layout/bProcess3"/>
    <dgm:cxn modelId="{28CA4C7C-43BE-4247-9C95-3DEFB2A11BE1}" type="presParOf" srcId="{E1CA43E7-2A35-4BCB-B06A-6436C8970276}" destId="{D0C59C8C-6E9F-4A00-9B2B-EF0EA3638209}" srcOrd="6" destOrd="0" presId="urn:microsoft.com/office/officeart/2005/8/layout/bProcess3"/>
    <dgm:cxn modelId="{672ACCDB-038A-4ECD-AFE7-098A0D0EEEA2}" type="presParOf" srcId="{E1CA43E7-2A35-4BCB-B06A-6436C8970276}" destId="{EDA45DA9-17F5-4085-B035-8F65CCF8C8CE}" srcOrd="7" destOrd="0" presId="urn:microsoft.com/office/officeart/2005/8/layout/bProcess3"/>
    <dgm:cxn modelId="{734BC7E1-F208-424A-8A4C-AE9FCDC8571B}" type="presParOf" srcId="{EDA45DA9-17F5-4085-B035-8F65CCF8C8CE}" destId="{6478BD5A-70F7-4DCD-AC1A-CC78FB8FCF8E}" srcOrd="0" destOrd="0" presId="urn:microsoft.com/office/officeart/2005/8/layout/bProcess3"/>
    <dgm:cxn modelId="{75411EC1-C68C-4339-898A-20D0453C5BE9}" type="presParOf" srcId="{E1CA43E7-2A35-4BCB-B06A-6436C8970276}" destId="{BA1C0A29-E36E-4F83-9A1B-0A93F71E3B60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63E075-DC34-43B0-821C-6C98E0CF159A}" type="doc">
      <dgm:prSet loTypeId="urn:microsoft.com/office/officeart/2005/8/layout/b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2031392D-61CE-4DD6-AA53-D0E4185FFEAF}">
      <dgm:prSet phldrT="[Testo]"/>
      <dgm:spPr/>
      <dgm:t>
        <a:bodyPr/>
        <a:lstStyle/>
        <a:p>
          <a:r>
            <a:rPr lang="it-IT" b="1" dirty="0" smtClean="0"/>
            <a:t>PATTUGLIA</a:t>
          </a:r>
          <a:endParaRPr lang="it-IT" b="1" dirty="0"/>
        </a:p>
      </dgm:t>
    </dgm:pt>
    <dgm:pt modelId="{851B8C3F-0F16-4765-81DB-DFAEAC3F689D}" type="parTrans" cxnId="{ED4AE11B-AB4E-423E-893E-694B889360C5}">
      <dgm:prSet/>
      <dgm:spPr/>
      <dgm:t>
        <a:bodyPr/>
        <a:lstStyle/>
        <a:p>
          <a:endParaRPr lang="it-IT"/>
        </a:p>
      </dgm:t>
    </dgm:pt>
    <dgm:pt modelId="{FD588869-8049-45E1-AD4B-68C5DA7256EC}" type="sibTrans" cxnId="{ED4AE11B-AB4E-423E-893E-694B889360C5}">
      <dgm:prSet/>
      <dgm:spPr/>
      <dgm:t>
        <a:bodyPr/>
        <a:lstStyle/>
        <a:p>
          <a:endParaRPr lang="it-IT"/>
        </a:p>
      </dgm:t>
    </dgm:pt>
    <dgm:pt modelId="{359C7C8D-96D9-48EE-A516-2E39B2E4102C}">
      <dgm:prSet phldrT="[Testo]"/>
      <dgm:spPr/>
      <dgm:t>
        <a:bodyPr/>
        <a:lstStyle/>
        <a:p>
          <a:r>
            <a:rPr lang="it-IT" b="1" dirty="0" smtClean="0"/>
            <a:t>SELEZIONE </a:t>
          </a:r>
          <a:endParaRPr lang="it-IT" b="1" dirty="0"/>
        </a:p>
      </dgm:t>
    </dgm:pt>
    <dgm:pt modelId="{65647498-7E98-4B20-A1FC-998972112197}" type="parTrans" cxnId="{27F4CDC8-DC24-4F98-855A-E449C36C1A24}">
      <dgm:prSet/>
      <dgm:spPr/>
      <dgm:t>
        <a:bodyPr/>
        <a:lstStyle/>
        <a:p>
          <a:endParaRPr lang="it-IT"/>
        </a:p>
      </dgm:t>
    </dgm:pt>
    <dgm:pt modelId="{DC30DC21-53C6-49DE-87AC-918CDE98E420}" type="sibTrans" cxnId="{27F4CDC8-DC24-4F98-855A-E449C36C1A24}">
      <dgm:prSet/>
      <dgm:spPr/>
      <dgm:t>
        <a:bodyPr/>
        <a:lstStyle/>
        <a:p>
          <a:endParaRPr lang="it-IT"/>
        </a:p>
      </dgm:t>
    </dgm:pt>
    <dgm:pt modelId="{AEAF2E51-87F7-46DB-AFF4-D9EE76FC8269}">
      <dgm:prSet phldrT="[Testo]"/>
      <dgm:spPr/>
      <dgm:t>
        <a:bodyPr/>
        <a:lstStyle/>
        <a:p>
          <a:r>
            <a:rPr lang="it-IT" b="1" dirty="0" smtClean="0"/>
            <a:t>AGGRESSIONE</a:t>
          </a:r>
          <a:endParaRPr lang="it-IT" b="1" dirty="0"/>
        </a:p>
      </dgm:t>
    </dgm:pt>
    <dgm:pt modelId="{BBEF2277-B1A2-411C-9511-8F1DB5F6B66B}" type="parTrans" cxnId="{124480BF-E78B-44FC-AD33-A83CD5F63C90}">
      <dgm:prSet/>
      <dgm:spPr/>
      <dgm:t>
        <a:bodyPr/>
        <a:lstStyle/>
        <a:p>
          <a:endParaRPr lang="it-IT"/>
        </a:p>
      </dgm:t>
    </dgm:pt>
    <dgm:pt modelId="{5EEB8925-8134-422B-93DF-6C95206B1448}" type="sibTrans" cxnId="{124480BF-E78B-44FC-AD33-A83CD5F63C90}">
      <dgm:prSet/>
      <dgm:spPr/>
      <dgm:t>
        <a:bodyPr/>
        <a:lstStyle/>
        <a:p>
          <a:endParaRPr lang="it-IT"/>
        </a:p>
      </dgm:t>
    </dgm:pt>
    <dgm:pt modelId="{94BA8247-E56F-4DBB-9FBC-65F7DB7BB577}">
      <dgm:prSet phldrT="[Testo]"/>
      <dgm:spPr/>
      <dgm:t>
        <a:bodyPr/>
        <a:lstStyle/>
        <a:p>
          <a:r>
            <a:rPr lang="it-IT" b="1" dirty="0" smtClean="0"/>
            <a:t>REAZIONE</a:t>
          </a:r>
          <a:endParaRPr lang="it-IT" b="1" dirty="0"/>
        </a:p>
      </dgm:t>
    </dgm:pt>
    <dgm:pt modelId="{78CD49AA-7A6A-46E2-AD0E-4414FFEA3CE8}" type="parTrans" cxnId="{9050BCC9-454E-4711-B430-45498804E1B4}">
      <dgm:prSet/>
      <dgm:spPr/>
      <dgm:t>
        <a:bodyPr/>
        <a:lstStyle/>
        <a:p>
          <a:endParaRPr lang="it-IT"/>
        </a:p>
      </dgm:t>
    </dgm:pt>
    <dgm:pt modelId="{BFDB63DB-E793-4CB0-AAEE-6BF01939FFE1}" type="sibTrans" cxnId="{9050BCC9-454E-4711-B430-45498804E1B4}">
      <dgm:prSet/>
      <dgm:spPr/>
      <dgm:t>
        <a:bodyPr/>
        <a:lstStyle/>
        <a:p>
          <a:endParaRPr lang="it-IT"/>
        </a:p>
      </dgm:t>
    </dgm:pt>
    <dgm:pt modelId="{FEF80518-7134-4093-9F5B-11BB514CDCA3}">
      <dgm:prSet phldrT="[Testo]"/>
      <dgm:spPr/>
      <dgm:t>
        <a:bodyPr/>
        <a:lstStyle/>
        <a:p>
          <a:r>
            <a:rPr lang="it-IT" b="1" dirty="0" smtClean="0"/>
            <a:t>ABUSO</a:t>
          </a:r>
          <a:endParaRPr lang="it-IT" b="1" dirty="0"/>
        </a:p>
      </dgm:t>
    </dgm:pt>
    <dgm:pt modelId="{DDB753ED-5CC7-4B9E-B171-9E84C00F60AA}" type="parTrans" cxnId="{D4C6102C-21F8-417F-A7D1-FFAA24928153}">
      <dgm:prSet/>
      <dgm:spPr/>
      <dgm:t>
        <a:bodyPr/>
        <a:lstStyle/>
        <a:p>
          <a:endParaRPr lang="it-IT"/>
        </a:p>
      </dgm:t>
    </dgm:pt>
    <dgm:pt modelId="{37CE4080-67CC-40C5-B40E-9CF865503438}" type="sibTrans" cxnId="{D4C6102C-21F8-417F-A7D1-FFAA24928153}">
      <dgm:prSet/>
      <dgm:spPr/>
      <dgm:t>
        <a:bodyPr/>
        <a:lstStyle/>
        <a:p>
          <a:endParaRPr lang="it-IT"/>
        </a:p>
      </dgm:t>
    </dgm:pt>
    <dgm:pt modelId="{45D7868B-512E-4D8B-8E43-3A8A6A549AFB}" type="pres">
      <dgm:prSet presAssocID="{3063E075-DC34-43B0-821C-6C98E0CF159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B7B3BB4-6E6A-405A-BA80-6C01FB12DDF0}" type="pres">
      <dgm:prSet presAssocID="{2031392D-61CE-4DD6-AA53-D0E4185FFEA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914CD1F-159D-46A4-87B2-9A2629C39D3B}" type="pres">
      <dgm:prSet presAssocID="{FD588869-8049-45E1-AD4B-68C5DA7256EC}" presName="sibTrans" presStyleLbl="sibTrans1D1" presStyleIdx="0" presStyleCnt="4"/>
      <dgm:spPr/>
      <dgm:t>
        <a:bodyPr/>
        <a:lstStyle/>
        <a:p>
          <a:endParaRPr lang="it-IT"/>
        </a:p>
      </dgm:t>
    </dgm:pt>
    <dgm:pt modelId="{58FD7C2E-5180-4BEA-B2C1-54132CCEF751}" type="pres">
      <dgm:prSet presAssocID="{FD588869-8049-45E1-AD4B-68C5DA7256EC}" presName="connectorText" presStyleLbl="sibTrans1D1" presStyleIdx="0" presStyleCnt="4"/>
      <dgm:spPr/>
      <dgm:t>
        <a:bodyPr/>
        <a:lstStyle/>
        <a:p>
          <a:endParaRPr lang="it-IT"/>
        </a:p>
      </dgm:t>
    </dgm:pt>
    <dgm:pt modelId="{0FB4753D-F01D-40AD-AD69-B37C1CD311B3}" type="pres">
      <dgm:prSet presAssocID="{359C7C8D-96D9-48EE-A516-2E39B2E4102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B194092-86D8-4933-8C78-450557D3D048}" type="pres">
      <dgm:prSet presAssocID="{DC30DC21-53C6-49DE-87AC-918CDE98E420}" presName="sibTrans" presStyleLbl="sibTrans1D1" presStyleIdx="1" presStyleCnt="4"/>
      <dgm:spPr/>
      <dgm:t>
        <a:bodyPr/>
        <a:lstStyle/>
        <a:p>
          <a:endParaRPr lang="it-IT"/>
        </a:p>
      </dgm:t>
    </dgm:pt>
    <dgm:pt modelId="{FA52C1C4-46C1-4EC7-81A2-5E2DA4328F8D}" type="pres">
      <dgm:prSet presAssocID="{DC30DC21-53C6-49DE-87AC-918CDE98E420}" presName="connectorText" presStyleLbl="sibTrans1D1" presStyleIdx="1" presStyleCnt="4"/>
      <dgm:spPr/>
      <dgm:t>
        <a:bodyPr/>
        <a:lstStyle/>
        <a:p>
          <a:endParaRPr lang="it-IT"/>
        </a:p>
      </dgm:t>
    </dgm:pt>
    <dgm:pt modelId="{A577D299-CFCB-4281-B96F-A0920D7AE41B}" type="pres">
      <dgm:prSet presAssocID="{AEAF2E51-87F7-46DB-AFF4-D9EE76FC826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C50455-79B8-4829-969A-09BB1CC14297}" type="pres">
      <dgm:prSet presAssocID="{5EEB8925-8134-422B-93DF-6C95206B1448}" presName="sibTrans" presStyleLbl="sibTrans1D1" presStyleIdx="2" presStyleCnt="4"/>
      <dgm:spPr/>
      <dgm:t>
        <a:bodyPr/>
        <a:lstStyle/>
        <a:p>
          <a:endParaRPr lang="it-IT"/>
        </a:p>
      </dgm:t>
    </dgm:pt>
    <dgm:pt modelId="{BA8DC25A-4094-4622-8438-3A8BE88D4161}" type="pres">
      <dgm:prSet presAssocID="{5EEB8925-8134-422B-93DF-6C95206B1448}" presName="connectorText" presStyleLbl="sibTrans1D1" presStyleIdx="2" presStyleCnt="4"/>
      <dgm:spPr/>
      <dgm:t>
        <a:bodyPr/>
        <a:lstStyle/>
        <a:p>
          <a:endParaRPr lang="it-IT"/>
        </a:p>
      </dgm:t>
    </dgm:pt>
    <dgm:pt modelId="{C97E7883-3FF2-42A0-914C-C8181B8D7C67}" type="pres">
      <dgm:prSet presAssocID="{94BA8247-E56F-4DBB-9FBC-65F7DB7BB57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BFFF7A8-3E73-48EA-AD6E-53330B7C676E}" type="pres">
      <dgm:prSet presAssocID="{BFDB63DB-E793-4CB0-AAEE-6BF01939FFE1}" presName="sibTrans" presStyleLbl="sibTrans1D1" presStyleIdx="3" presStyleCnt="4"/>
      <dgm:spPr/>
      <dgm:t>
        <a:bodyPr/>
        <a:lstStyle/>
        <a:p>
          <a:endParaRPr lang="it-IT"/>
        </a:p>
      </dgm:t>
    </dgm:pt>
    <dgm:pt modelId="{C90CEDD3-D6F7-479C-99BB-E89D41B5B3A9}" type="pres">
      <dgm:prSet presAssocID="{BFDB63DB-E793-4CB0-AAEE-6BF01939FFE1}" presName="connectorText" presStyleLbl="sibTrans1D1" presStyleIdx="3" presStyleCnt="4"/>
      <dgm:spPr/>
      <dgm:t>
        <a:bodyPr/>
        <a:lstStyle/>
        <a:p>
          <a:endParaRPr lang="it-IT"/>
        </a:p>
      </dgm:t>
    </dgm:pt>
    <dgm:pt modelId="{7771CD24-B5F5-4777-800C-FAFB9049F03E}" type="pres">
      <dgm:prSet presAssocID="{FEF80518-7134-4093-9F5B-11BB514CDCA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850BF15-2F5B-49A3-9590-1C5319390C06}" type="presOf" srcId="{AEAF2E51-87F7-46DB-AFF4-D9EE76FC8269}" destId="{A577D299-CFCB-4281-B96F-A0920D7AE41B}" srcOrd="0" destOrd="0" presId="urn:microsoft.com/office/officeart/2005/8/layout/bProcess3"/>
    <dgm:cxn modelId="{6EBEAB5C-D4FB-4369-B955-D77F17ED768E}" type="presOf" srcId="{BFDB63DB-E793-4CB0-AAEE-6BF01939FFE1}" destId="{2BFFF7A8-3E73-48EA-AD6E-53330B7C676E}" srcOrd="0" destOrd="0" presId="urn:microsoft.com/office/officeart/2005/8/layout/bProcess3"/>
    <dgm:cxn modelId="{DEB120BC-8A78-4F27-8256-C703239A0496}" type="presOf" srcId="{FD588869-8049-45E1-AD4B-68C5DA7256EC}" destId="{58FD7C2E-5180-4BEA-B2C1-54132CCEF751}" srcOrd="1" destOrd="0" presId="urn:microsoft.com/office/officeart/2005/8/layout/bProcess3"/>
    <dgm:cxn modelId="{124480BF-E78B-44FC-AD33-A83CD5F63C90}" srcId="{3063E075-DC34-43B0-821C-6C98E0CF159A}" destId="{AEAF2E51-87F7-46DB-AFF4-D9EE76FC8269}" srcOrd="2" destOrd="0" parTransId="{BBEF2277-B1A2-411C-9511-8F1DB5F6B66B}" sibTransId="{5EEB8925-8134-422B-93DF-6C95206B1448}"/>
    <dgm:cxn modelId="{6372D45B-592C-45CD-B163-26FC7B156C1F}" type="presOf" srcId="{94BA8247-E56F-4DBB-9FBC-65F7DB7BB577}" destId="{C97E7883-3FF2-42A0-914C-C8181B8D7C67}" srcOrd="0" destOrd="0" presId="urn:microsoft.com/office/officeart/2005/8/layout/bProcess3"/>
    <dgm:cxn modelId="{CC07FEF8-69BC-4578-86C6-5F4E7314E2ED}" type="presOf" srcId="{FD588869-8049-45E1-AD4B-68C5DA7256EC}" destId="{B914CD1F-159D-46A4-87B2-9A2629C39D3B}" srcOrd="0" destOrd="0" presId="urn:microsoft.com/office/officeart/2005/8/layout/bProcess3"/>
    <dgm:cxn modelId="{233FD732-9332-46B7-B901-E62E445C5300}" type="presOf" srcId="{FEF80518-7134-4093-9F5B-11BB514CDCA3}" destId="{7771CD24-B5F5-4777-800C-FAFB9049F03E}" srcOrd="0" destOrd="0" presId="urn:microsoft.com/office/officeart/2005/8/layout/bProcess3"/>
    <dgm:cxn modelId="{3028FBA0-EA62-4383-BE5B-FFE1AD60CDD8}" type="presOf" srcId="{359C7C8D-96D9-48EE-A516-2E39B2E4102C}" destId="{0FB4753D-F01D-40AD-AD69-B37C1CD311B3}" srcOrd="0" destOrd="0" presId="urn:microsoft.com/office/officeart/2005/8/layout/bProcess3"/>
    <dgm:cxn modelId="{EBCE48DB-5443-4B66-AECB-83CC4C099F4E}" type="presOf" srcId="{DC30DC21-53C6-49DE-87AC-918CDE98E420}" destId="{7B194092-86D8-4933-8C78-450557D3D048}" srcOrd="0" destOrd="0" presId="urn:microsoft.com/office/officeart/2005/8/layout/bProcess3"/>
    <dgm:cxn modelId="{3B1A7E55-9DA7-4C76-84FE-C64EE4C0EAC8}" type="presOf" srcId="{2031392D-61CE-4DD6-AA53-D0E4185FFEAF}" destId="{5B7B3BB4-6E6A-405A-BA80-6C01FB12DDF0}" srcOrd="0" destOrd="0" presId="urn:microsoft.com/office/officeart/2005/8/layout/bProcess3"/>
    <dgm:cxn modelId="{27F4CDC8-DC24-4F98-855A-E449C36C1A24}" srcId="{3063E075-DC34-43B0-821C-6C98E0CF159A}" destId="{359C7C8D-96D9-48EE-A516-2E39B2E4102C}" srcOrd="1" destOrd="0" parTransId="{65647498-7E98-4B20-A1FC-998972112197}" sibTransId="{DC30DC21-53C6-49DE-87AC-918CDE98E420}"/>
    <dgm:cxn modelId="{9050BCC9-454E-4711-B430-45498804E1B4}" srcId="{3063E075-DC34-43B0-821C-6C98E0CF159A}" destId="{94BA8247-E56F-4DBB-9FBC-65F7DB7BB577}" srcOrd="3" destOrd="0" parTransId="{78CD49AA-7A6A-46E2-AD0E-4414FFEA3CE8}" sibTransId="{BFDB63DB-E793-4CB0-AAEE-6BF01939FFE1}"/>
    <dgm:cxn modelId="{836AEF66-108E-49E3-A78C-1793315D2504}" type="presOf" srcId="{5EEB8925-8134-422B-93DF-6C95206B1448}" destId="{BA8DC25A-4094-4622-8438-3A8BE88D4161}" srcOrd="1" destOrd="0" presId="urn:microsoft.com/office/officeart/2005/8/layout/bProcess3"/>
    <dgm:cxn modelId="{C59EC0B0-87AC-4F78-8609-469095512DEF}" type="presOf" srcId="{BFDB63DB-E793-4CB0-AAEE-6BF01939FFE1}" destId="{C90CEDD3-D6F7-479C-99BB-E89D41B5B3A9}" srcOrd="1" destOrd="0" presId="urn:microsoft.com/office/officeart/2005/8/layout/bProcess3"/>
    <dgm:cxn modelId="{ED4AE11B-AB4E-423E-893E-694B889360C5}" srcId="{3063E075-DC34-43B0-821C-6C98E0CF159A}" destId="{2031392D-61CE-4DD6-AA53-D0E4185FFEAF}" srcOrd="0" destOrd="0" parTransId="{851B8C3F-0F16-4765-81DB-DFAEAC3F689D}" sibTransId="{FD588869-8049-45E1-AD4B-68C5DA7256EC}"/>
    <dgm:cxn modelId="{9FB7207B-7E97-4855-ABA8-15D6786753EC}" type="presOf" srcId="{DC30DC21-53C6-49DE-87AC-918CDE98E420}" destId="{FA52C1C4-46C1-4EC7-81A2-5E2DA4328F8D}" srcOrd="1" destOrd="0" presId="urn:microsoft.com/office/officeart/2005/8/layout/bProcess3"/>
    <dgm:cxn modelId="{D4C6102C-21F8-417F-A7D1-FFAA24928153}" srcId="{3063E075-DC34-43B0-821C-6C98E0CF159A}" destId="{FEF80518-7134-4093-9F5B-11BB514CDCA3}" srcOrd="4" destOrd="0" parTransId="{DDB753ED-5CC7-4B9E-B171-9E84C00F60AA}" sibTransId="{37CE4080-67CC-40C5-B40E-9CF865503438}"/>
    <dgm:cxn modelId="{D5245924-3F40-401C-ABBE-3788A1203CC2}" type="presOf" srcId="{3063E075-DC34-43B0-821C-6C98E0CF159A}" destId="{45D7868B-512E-4D8B-8E43-3A8A6A549AFB}" srcOrd="0" destOrd="0" presId="urn:microsoft.com/office/officeart/2005/8/layout/bProcess3"/>
    <dgm:cxn modelId="{5BBB3A56-3F04-40C9-969B-2F5F7CB3AB73}" type="presOf" srcId="{5EEB8925-8134-422B-93DF-6C95206B1448}" destId="{49C50455-79B8-4829-969A-09BB1CC14297}" srcOrd="0" destOrd="0" presId="urn:microsoft.com/office/officeart/2005/8/layout/bProcess3"/>
    <dgm:cxn modelId="{B2DDEFCA-FA83-49AF-9678-BB3C07F20016}" type="presParOf" srcId="{45D7868B-512E-4D8B-8E43-3A8A6A549AFB}" destId="{5B7B3BB4-6E6A-405A-BA80-6C01FB12DDF0}" srcOrd="0" destOrd="0" presId="urn:microsoft.com/office/officeart/2005/8/layout/bProcess3"/>
    <dgm:cxn modelId="{5D69B0D4-6887-4EDB-A7AA-53628B6E274B}" type="presParOf" srcId="{45D7868B-512E-4D8B-8E43-3A8A6A549AFB}" destId="{B914CD1F-159D-46A4-87B2-9A2629C39D3B}" srcOrd="1" destOrd="0" presId="urn:microsoft.com/office/officeart/2005/8/layout/bProcess3"/>
    <dgm:cxn modelId="{2AD81CA8-BA67-4FEA-A6DA-57958B0B5AC7}" type="presParOf" srcId="{B914CD1F-159D-46A4-87B2-9A2629C39D3B}" destId="{58FD7C2E-5180-4BEA-B2C1-54132CCEF751}" srcOrd="0" destOrd="0" presId="urn:microsoft.com/office/officeart/2005/8/layout/bProcess3"/>
    <dgm:cxn modelId="{51DA6985-3B37-45BE-9F3F-DED3DAC4DEA7}" type="presParOf" srcId="{45D7868B-512E-4D8B-8E43-3A8A6A549AFB}" destId="{0FB4753D-F01D-40AD-AD69-B37C1CD311B3}" srcOrd="2" destOrd="0" presId="urn:microsoft.com/office/officeart/2005/8/layout/bProcess3"/>
    <dgm:cxn modelId="{AD2D756D-B55B-405D-80B6-4D61FD73866C}" type="presParOf" srcId="{45D7868B-512E-4D8B-8E43-3A8A6A549AFB}" destId="{7B194092-86D8-4933-8C78-450557D3D048}" srcOrd="3" destOrd="0" presId="urn:microsoft.com/office/officeart/2005/8/layout/bProcess3"/>
    <dgm:cxn modelId="{98CD5581-6ADC-4F84-B2EA-53D0050A2AE3}" type="presParOf" srcId="{7B194092-86D8-4933-8C78-450557D3D048}" destId="{FA52C1C4-46C1-4EC7-81A2-5E2DA4328F8D}" srcOrd="0" destOrd="0" presId="urn:microsoft.com/office/officeart/2005/8/layout/bProcess3"/>
    <dgm:cxn modelId="{7E4895CA-44A9-4D58-ADC3-1B660FDD8498}" type="presParOf" srcId="{45D7868B-512E-4D8B-8E43-3A8A6A549AFB}" destId="{A577D299-CFCB-4281-B96F-A0920D7AE41B}" srcOrd="4" destOrd="0" presId="urn:microsoft.com/office/officeart/2005/8/layout/bProcess3"/>
    <dgm:cxn modelId="{2C6AC71A-B328-41EF-BB19-2BB33D5ABEE9}" type="presParOf" srcId="{45D7868B-512E-4D8B-8E43-3A8A6A549AFB}" destId="{49C50455-79B8-4829-969A-09BB1CC14297}" srcOrd="5" destOrd="0" presId="urn:microsoft.com/office/officeart/2005/8/layout/bProcess3"/>
    <dgm:cxn modelId="{CB0BC3BC-33FD-41C0-AEE9-FE078BB1A9C9}" type="presParOf" srcId="{49C50455-79B8-4829-969A-09BB1CC14297}" destId="{BA8DC25A-4094-4622-8438-3A8BE88D4161}" srcOrd="0" destOrd="0" presId="urn:microsoft.com/office/officeart/2005/8/layout/bProcess3"/>
    <dgm:cxn modelId="{0A523747-1E4B-4C5E-9C34-0AE1CAAFCD7D}" type="presParOf" srcId="{45D7868B-512E-4D8B-8E43-3A8A6A549AFB}" destId="{C97E7883-3FF2-42A0-914C-C8181B8D7C67}" srcOrd="6" destOrd="0" presId="urn:microsoft.com/office/officeart/2005/8/layout/bProcess3"/>
    <dgm:cxn modelId="{91B3F289-37AE-44A4-8418-9348DF1788AA}" type="presParOf" srcId="{45D7868B-512E-4D8B-8E43-3A8A6A549AFB}" destId="{2BFFF7A8-3E73-48EA-AD6E-53330B7C676E}" srcOrd="7" destOrd="0" presId="urn:microsoft.com/office/officeart/2005/8/layout/bProcess3"/>
    <dgm:cxn modelId="{F2A80089-D6B7-486B-8FFA-1D727B2CFD8E}" type="presParOf" srcId="{2BFFF7A8-3E73-48EA-AD6E-53330B7C676E}" destId="{C90CEDD3-D6F7-479C-99BB-E89D41B5B3A9}" srcOrd="0" destOrd="0" presId="urn:microsoft.com/office/officeart/2005/8/layout/bProcess3"/>
    <dgm:cxn modelId="{D6E46AAF-9908-4936-8583-A7394E028D24}" type="presParOf" srcId="{45D7868B-512E-4D8B-8E43-3A8A6A549AFB}" destId="{7771CD24-B5F5-4777-800C-FAFB9049F03E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7E3A61-BDFE-47B6-96AC-40FBBC11B155}">
      <dsp:nvSpPr>
        <dsp:cNvPr id="0" name=""/>
        <dsp:cNvSpPr/>
      </dsp:nvSpPr>
      <dsp:spPr>
        <a:xfrm>
          <a:off x="1995785" y="1179"/>
          <a:ext cx="2104429" cy="105221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b="1" kern="1200" dirty="0" smtClean="0"/>
            <a:t>ABUSI</a:t>
          </a:r>
          <a:endParaRPr lang="it-IT" sz="3100" b="1" kern="1200" dirty="0"/>
        </a:p>
      </dsp:txBody>
      <dsp:txXfrm>
        <a:off x="2026603" y="31997"/>
        <a:ext cx="2042793" cy="990578"/>
      </dsp:txXfrm>
    </dsp:sp>
    <dsp:sp modelId="{05F44E77-D6D1-4E63-AE03-204A179DDB48}">
      <dsp:nvSpPr>
        <dsp:cNvPr id="0" name=""/>
        <dsp:cNvSpPr/>
      </dsp:nvSpPr>
      <dsp:spPr>
        <a:xfrm rot="3600000">
          <a:off x="3368523" y="1847862"/>
          <a:ext cx="1096445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500" kern="1200"/>
        </a:p>
      </dsp:txBody>
      <dsp:txXfrm>
        <a:off x="3479006" y="1921517"/>
        <a:ext cx="875480" cy="220965"/>
      </dsp:txXfrm>
    </dsp:sp>
    <dsp:sp modelId="{61B990DB-A831-4D7A-B5F7-22C111FBBA67}">
      <dsp:nvSpPr>
        <dsp:cNvPr id="0" name=""/>
        <dsp:cNvSpPr/>
      </dsp:nvSpPr>
      <dsp:spPr>
        <a:xfrm>
          <a:off x="3733278" y="3010605"/>
          <a:ext cx="2104429" cy="1052214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b="1" kern="1200" dirty="0" smtClean="0"/>
            <a:t>DESIDERIO</a:t>
          </a:r>
          <a:endParaRPr lang="it-IT" sz="3100" b="1" kern="1200" dirty="0"/>
        </a:p>
      </dsp:txBody>
      <dsp:txXfrm>
        <a:off x="3764096" y="3041423"/>
        <a:ext cx="2042793" cy="990578"/>
      </dsp:txXfrm>
    </dsp:sp>
    <dsp:sp modelId="{8FA5C755-5DBB-4155-9E99-82EF7E9E297A}">
      <dsp:nvSpPr>
        <dsp:cNvPr id="0" name=""/>
        <dsp:cNvSpPr/>
      </dsp:nvSpPr>
      <dsp:spPr>
        <a:xfrm rot="10800000">
          <a:off x="2499777" y="3352575"/>
          <a:ext cx="1096445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500" kern="1200"/>
        </a:p>
      </dsp:txBody>
      <dsp:txXfrm rot="10800000">
        <a:off x="2610259" y="3426230"/>
        <a:ext cx="875480" cy="220965"/>
      </dsp:txXfrm>
    </dsp:sp>
    <dsp:sp modelId="{5CF54B65-9AE3-40B0-AD36-E850F6729C97}">
      <dsp:nvSpPr>
        <dsp:cNvPr id="0" name=""/>
        <dsp:cNvSpPr/>
      </dsp:nvSpPr>
      <dsp:spPr>
        <a:xfrm>
          <a:off x="258291" y="3010605"/>
          <a:ext cx="2104429" cy="1052214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b="1" kern="1200" dirty="0" smtClean="0"/>
            <a:t>POLICING</a:t>
          </a:r>
          <a:endParaRPr lang="it-IT" sz="3100" b="1" kern="1200" dirty="0"/>
        </a:p>
      </dsp:txBody>
      <dsp:txXfrm>
        <a:off x="289109" y="3041423"/>
        <a:ext cx="2042793" cy="990578"/>
      </dsp:txXfrm>
    </dsp:sp>
    <dsp:sp modelId="{B09FD677-74A4-4E0B-893C-A19409BD8DC9}">
      <dsp:nvSpPr>
        <dsp:cNvPr id="0" name=""/>
        <dsp:cNvSpPr/>
      </dsp:nvSpPr>
      <dsp:spPr>
        <a:xfrm rot="18000000">
          <a:off x="1631030" y="1847862"/>
          <a:ext cx="1096445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500" kern="1200"/>
        </a:p>
      </dsp:txBody>
      <dsp:txXfrm>
        <a:off x="1741513" y="1921517"/>
        <a:ext cx="875480" cy="2209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A7FB1-89E6-416A-B419-31BB3CE8CC03}">
      <dsp:nvSpPr>
        <dsp:cNvPr id="0" name=""/>
        <dsp:cNvSpPr/>
      </dsp:nvSpPr>
      <dsp:spPr>
        <a:xfrm>
          <a:off x="2839447" y="494069"/>
          <a:ext cx="3829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2904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3020562" y="537722"/>
        <a:ext cx="20675" cy="4135"/>
      </dsp:txXfrm>
    </dsp:sp>
    <dsp:sp modelId="{B7FA0300-55BB-4584-ADA5-7877CBB22E2A}">
      <dsp:nvSpPr>
        <dsp:cNvPr id="0" name=""/>
        <dsp:cNvSpPr/>
      </dsp:nvSpPr>
      <dsp:spPr>
        <a:xfrm>
          <a:off x="1043404" y="436"/>
          <a:ext cx="1797843" cy="10787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/>
            <a:t>CHIAMATA</a:t>
          </a:r>
          <a:endParaRPr lang="it-IT" sz="2000" b="1" kern="1200" dirty="0"/>
        </a:p>
      </dsp:txBody>
      <dsp:txXfrm>
        <a:off x="1043404" y="436"/>
        <a:ext cx="1797843" cy="1078706"/>
      </dsp:txXfrm>
    </dsp:sp>
    <dsp:sp modelId="{5631AE62-1312-4F44-99D8-99646AA25FCF}">
      <dsp:nvSpPr>
        <dsp:cNvPr id="0" name=""/>
        <dsp:cNvSpPr/>
      </dsp:nvSpPr>
      <dsp:spPr>
        <a:xfrm>
          <a:off x="1942326" y="1077342"/>
          <a:ext cx="2211347" cy="382904"/>
        </a:xfrm>
        <a:custGeom>
          <a:avLst/>
          <a:gdLst/>
          <a:ahLst/>
          <a:cxnLst/>
          <a:rect l="0" t="0" r="0" b="0"/>
          <a:pathLst>
            <a:path>
              <a:moveTo>
                <a:pt x="2211347" y="0"/>
              </a:moveTo>
              <a:lnTo>
                <a:pt x="2211347" y="208552"/>
              </a:lnTo>
              <a:lnTo>
                <a:pt x="0" y="208552"/>
              </a:lnTo>
              <a:lnTo>
                <a:pt x="0" y="382904"/>
              </a:lnTo>
            </a:path>
          </a:pathLst>
        </a:custGeom>
        <a:noFill/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991758" y="1266727"/>
        <a:ext cx="112483" cy="4135"/>
      </dsp:txXfrm>
    </dsp:sp>
    <dsp:sp modelId="{6DAB9508-7E3F-485B-ACC4-F674B8489A8D}">
      <dsp:nvSpPr>
        <dsp:cNvPr id="0" name=""/>
        <dsp:cNvSpPr/>
      </dsp:nvSpPr>
      <dsp:spPr>
        <a:xfrm>
          <a:off x="3254752" y="436"/>
          <a:ext cx="1797843" cy="1078706"/>
        </a:xfrm>
        <a:prstGeom prst="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/>
            <a:t>MISSIONE</a:t>
          </a:r>
          <a:endParaRPr lang="it-IT" sz="2000" b="1" kern="1200" dirty="0"/>
        </a:p>
      </dsp:txBody>
      <dsp:txXfrm>
        <a:off x="3254752" y="436"/>
        <a:ext cx="1797843" cy="1078706"/>
      </dsp:txXfrm>
    </dsp:sp>
    <dsp:sp modelId="{836FD59F-C135-4ED1-9B38-54A526F9DA70}">
      <dsp:nvSpPr>
        <dsp:cNvPr id="0" name=""/>
        <dsp:cNvSpPr/>
      </dsp:nvSpPr>
      <dsp:spPr>
        <a:xfrm>
          <a:off x="2839447" y="1986280"/>
          <a:ext cx="3829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2904" y="45720"/>
              </a:lnTo>
            </a:path>
          </a:pathLst>
        </a:custGeom>
        <a:noFill/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3020562" y="2029932"/>
        <a:ext cx="20675" cy="4135"/>
      </dsp:txXfrm>
    </dsp:sp>
    <dsp:sp modelId="{BF246B06-4AA0-4172-8E97-B488433EBA20}">
      <dsp:nvSpPr>
        <dsp:cNvPr id="0" name=""/>
        <dsp:cNvSpPr/>
      </dsp:nvSpPr>
      <dsp:spPr>
        <a:xfrm>
          <a:off x="1043404" y="1492646"/>
          <a:ext cx="1797843" cy="1078706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/>
            <a:t>AGGRESSIONE</a:t>
          </a:r>
          <a:endParaRPr lang="it-IT" sz="2000" b="1" kern="1200" dirty="0"/>
        </a:p>
      </dsp:txBody>
      <dsp:txXfrm>
        <a:off x="1043404" y="1492646"/>
        <a:ext cx="1797843" cy="1078706"/>
      </dsp:txXfrm>
    </dsp:sp>
    <dsp:sp modelId="{EDA45DA9-17F5-4085-B035-8F65CCF8C8CE}">
      <dsp:nvSpPr>
        <dsp:cNvPr id="0" name=""/>
        <dsp:cNvSpPr/>
      </dsp:nvSpPr>
      <dsp:spPr>
        <a:xfrm>
          <a:off x="1942326" y="2569553"/>
          <a:ext cx="2211347" cy="382904"/>
        </a:xfrm>
        <a:custGeom>
          <a:avLst/>
          <a:gdLst/>
          <a:ahLst/>
          <a:cxnLst/>
          <a:rect l="0" t="0" r="0" b="0"/>
          <a:pathLst>
            <a:path>
              <a:moveTo>
                <a:pt x="2211347" y="0"/>
              </a:moveTo>
              <a:lnTo>
                <a:pt x="2211347" y="208552"/>
              </a:lnTo>
              <a:lnTo>
                <a:pt x="0" y="208552"/>
              </a:lnTo>
              <a:lnTo>
                <a:pt x="0" y="382904"/>
              </a:lnTo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991758" y="2758937"/>
        <a:ext cx="112483" cy="4135"/>
      </dsp:txXfrm>
    </dsp:sp>
    <dsp:sp modelId="{D0C59C8C-6E9F-4A00-9B2B-EF0EA3638209}">
      <dsp:nvSpPr>
        <dsp:cNvPr id="0" name=""/>
        <dsp:cNvSpPr/>
      </dsp:nvSpPr>
      <dsp:spPr>
        <a:xfrm>
          <a:off x="3254752" y="1492646"/>
          <a:ext cx="1797843" cy="1078706"/>
        </a:xfrm>
        <a:prstGeom prst="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/>
            <a:t>REAZIONE</a:t>
          </a:r>
          <a:endParaRPr lang="it-IT" sz="2000" b="1" kern="1200" dirty="0"/>
        </a:p>
      </dsp:txBody>
      <dsp:txXfrm>
        <a:off x="3254752" y="1492646"/>
        <a:ext cx="1797843" cy="1078706"/>
      </dsp:txXfrm>
    </dsp:sp>
    <dsp:sp modelId="{BA1C0A29-E36E-4F83-9A1B-0A93F71E3B60}">
      <dsp:nvSpPr>
        <dsp:cNvPr id="0" name=""/>
        <dsp:cNvSpPr/>
      </dsp:nvSpPr>
      <dsp:spPr>
        <a:xfrm>
          <a:off x="1043404" y="2984857"/>
          <a:ext cx="1797843" cy="1078706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/>
            <a:t>BRUTALITA’</a:t>
          </a:r>
          <a:endParaRPr lang="it-IT" sz="2000" b="1" kern="1200" dirty="0"/>
        </a:p>
      </dsp:txBody>
      <dsp:txXfrm>
        <a:off x="1043404" y="2984857"/>
        <a:ext cx="1797843" cy="10787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14CD1F-159D-46A4-87B2-9A2629C39D3B}">
      <dsp:nvSpPr>
        <dsp:cNvPr id="0" name=""/>
        <dsp:cNvSpPr/>
      </dsp:nvSpPr>
      <dsp:spPr>
        <a:xfrm>
          <a:off x="2839447" y="494069"/>
          <a:ext cx="3829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2904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3020562" y="537722"/>
        <a:ext cx="20675" cy="4135"/>
      </dsp:txXfrm>
    </dsp:sp>
    <dsp:sp modelId="{5B7B3BB4-6E6A-405A-BA80-6C01FB12DDF0}">
      <dsp:nvSpPr>
        <dsp:cNvPr id="0" name=""/>
        <dsp:cNvSpPr/>
      </dsp:nvSpPr>
      <dsp:spPr>
        <a:xfrm>
          <a:off x="1043404" y="436"/>
          <a:ext cx="1797843" cy="10787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/>
            <a:t>PATTUGLIA</a:t>
          </a:r>
          <a:endParaRPr lang="it-IT" sz="2000" b="1" kern="1200" dirty="0"/>
        </a:p>
      </dsp:txBody>
      <dsp:txXfrm>
        <a:off x="1043404" y="436"/>
        <a:ext cx="1797843" cy="1078706"/>
      </dsp:txXfrm>
    </dsp:sp>
    <dsp:sp modelId="{7B194092-86D8-4933-8C78-450557D3D048}">
      <dsp:nvSpPr>
        <dsp:cNvPr id="0" name=""/>
        <dsp:cNvSpPr/>
      </dsp:nvSpPr>
      <dsp:spPr>
        <a:xfrm>
          <a:off x="1942326" y="1077342"/>
          <a:ext cx="2211347" cy="382904"/>
        </a:xfrm>
        <a:custGeom>
          <a:avLst/>
          <a:gdLst/>
          <a:ahLst/>
          <a:cxnLst/>
          <a:rect l="0" t="0" r="0" b="0"/>
          <a:pathLst>
            <a:path>
              <a:moveTo>
                <a:pt x="2211347" y="0"/>
              </a:moveTo>
              <a:lnTo>
                <a:pt x="2211347" y="208552"/>
              </a:lnTo>
              <a:lnTo>
                <a:pt x="0" y="208552"/>
              </a:lnTo>
              <a:lnTo>
                <a:pt x="0" y="382904"/>
              </a:lnTo>
            </a:path>
          </a:pathLst>
        </a:custGeom>
        <a:noFill/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991758" y="1266727"/>
        <a:ext cx="112483" cy="4135"/>
      </dsp:txXfrm>
    </dsp:sp>
    <dsp:sp modelId="{0FB4753D-F01D-40AD-AD69-B37C1CD311B3}">
      <dsp:nvSpPr>
        <dsp:cNvPr id="0" name=""/>
        <dsp:cNvSpPr/>
      </dsp:nvSpPr>
      <dsp:spPr>
        <a:xfrm>
          <a:off x="3254752" y="436"/>
          <a:ext cx="1797843" cy="1078706"/>
        </a:xfrm>
        <a:prstGeom prst="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/>
            <a:t>SELEZIONE </a:t>
          </a:r>
          <a:endParaRPr lang="it-IT" sz="2000" b="1" kern="1200" dirty="0"/>
        </a:p>
      </dsp:txBody>
      <dsp:txXfrm>
        <a:off x="3254752" y="436"/>
        <a:ext cx="1797843" cy="1078706"/>
      </dsp:txXfrm>
    </dsp:sp>
    <dsp:sp modelId="{49C50455-79B8-4829-969A-09BB1CC14297}">
      <dsp:nvSpPr>
        <dsp:cNvPr id="0" name=""/>
        <dsp:cNvSpPr/>
      </dsp:nvSpPr>
      <dsp:spPr>
        <a:xfrm>
          <a:off x="2839447" y="1986280"/>
          <a:ext cx="3829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2904" y="45720"/>
              </a:lnTo>
            </a:path>
          </a:pathLst>
        </a:custGeom>
        <a:noFill/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3020562" y="2029932"/>
        <a:ext cx="20675" cy="4135"/>
      </dsp:txXfrm>
    </dsp:sp>
    <dsp:sp modelId="{A577D299-CFCB-4281-B96F-A0920D7AE41B}">
      <dsp:nvSpPr>
        <dsp:cNvPr id="0" name=""/>
        <dsp:cNvSpPr/>
      </dsp:nvSpPr>
      <dsp:spPr>
        <a:xfrm>
          <a:off x="1043404" y="1492646"/>
          <a:ext cx="1797843" cy="1078706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/>
            <a:t>AGGRESSIONE</a:t>
          </a:r>
          <a:endParaRPr lang="it-IT" sz="2000" b="1" kern="1200" dirty="0"/>
        </a:p>
      </dsp:txBody>
      <dsp:txXfrm>
        <a:off x="1043404" y="1492646"/>
        <a:ext cx="1797843" cy="1078706"/>
      </dsp:txXfrm>
    </dsp:sp>
    <dsp:sp modelId="{2BFFF7A8-3E73-48EA-AD6E-53330B7C676E}">
      <dsp:nvSpPr>
        <dsp:cNvPr id="0" name=""/>
        <dsp:cNvSpPr/>
      </dsp:nvSpPr>
      <dsp:spPr>
        <a:xfrm>
          <a:off x="1942326" y="2569553"/>
          <a:ext cx="2211347" cy="382904"/>
        </a:xfrm>
        <a:custGeom>
          <a:avLst/>
          <a:gdLst/>
          <a:ahLst/>
          <a:cxnLst/>
          <a:rect l="0" t="0" r="0" b="0"/>
          <a:pathLst>
            <a:path>
              <a:moveTo>
                <a:pt x="2211347" y="0"/>
              </a:moveTo>
              <a:lnTo>
                <a:pt x="2211347" y="208552"/>
              </a:lnTo>
              <a:lnTo>
                <a:pt x="0" y="208552"/>
              </a:lnTo>
              <a:lnTo>
                <a:pt x="0" y="382904"/>
              </a:lnTo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991758" y="2758937"/>
        <a:ext cx="112483" cy="4135"/>
      </dsp:txXfrm>
    </dsp:sp>
    <dsp:sp modelId="{C97E7883-3FF2-42A0-914C-C8181B8D7C67}">
      <dsp:nvSpPr>
        <dsp:cNvPr id="0" name=""/>
        <dsp:cNvSpPr/>
      </dsp:nvSpPr>
      <dsp:spPr>
        <a:xfrm>
          <a:off x="3254752" y="1492646"/>
          <a:ext cx="1797843" cy="1078706"/>
        </a:xfrm>
        <a:prstGeom prst="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/>
            <a:t>REAZIONE</a:t>
          </a:r>
          <a:endParaRPr lang="it-IT" sz="2000" b="1" kern="1200" dirty="0"/>
        </a:p>
      </dsp:txBody>
      <dsp:txXfrm>
        <a:off x="3254752" y="1492646"/>
        <a:ext cx="1797843" cy="1078706"/>
      </dsp:txXfrm>
    </dsp:sp>
    <dsp:sp modelId="{7771CD24-B5F5-4777-800C-FAFB9049F03E}">
      <dsp:nvSpPr>
        <dsp:cNvPr id="0" name=""/>
        <dsp:cNvSpPr/>
      </dsp:nvSpPr>
      <dsp:spPr>
        <a:xfrm>
          <a:off x="1043404" y="2984857"/>
          <a:ext cx="1797843" cy="1078706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/>
            <a:t>ABUSO</a:t>
          </a:r>
          <a:endParaRPr lang="it-IT" sz="2000" b="1" kern="1200" dirty="0"/>
        </a:p>
      </dsp:txBody>
      <dsp:txXfrm>
        <a:off x="1043404" y="2984857"/>
        <a:ext cx="1797843" cy="1078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23/05/2023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POLIZIA E DESIDERIO IN CITTA’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Abusi di polizia nel contesto del </a:t>
            </a:r>
            <a:r>
              <a:rPr lang="it-IT" dirty="0" err="1" smtClean="0"/>
              <a:t>loisir</a:t>
            </a:r>
            <a:endParaRPr lang="it-IT" dirty="0" smtClean="0"/>
          </a:p>
          <a:p>
            <a:r>
              <a:rPr lang="it-IT" dirty="0" smtClean="0"/>
              <a:t>Vincenzo.scalia@unifi.it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212225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PROBLEMI LEGATI ALL’ABUSO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 smtClean="0"/>
              <a:t>COVER UP </a:t>
            </a:r>
            <a:r>
              <a:rPr lang="it-IT" dirty="0" smtClean="0"/>
              <a:t>Polizia</a:t>
            </a:r>
            <a:endParaRPr lang="it-IT" b="1" dirty="0" smtClean="0"/>
          </a:p>
          <a:p>
            <a:r>
              <a:rPr lang="it-IT" b="1" dirty="0" smtClean="0"/>
              <a:t>ASSENZA DI ORGANISMO ISPETTIVO INDIPENDENTE</a:t>
            </a:r>
            <a:r>
              <a:rPr lang="it-IT" b="1" dirty="0" smtClean="0"/>
              <a:t> </a:t>
            </a:r>
            <a:r>
              <a:rPr lang="it-IT" dirty="0" smtClean="0"/>
              <a:t>inoltro reclami</a:t>
            </a:r>
            <a:endParaRPr lang="it-IT" dirty="0" smtClean="0"/>
          </a:p>
          <a:p>
            <a:r>
              <a:rPr lang="it-IT" b="1" dirty="0" smtClean="0"/>
              <a:t>SECURITARISMO </a:t>
            </a:r>
            <a:r>
              <a:rPr lang="it-IT" dirty="0" smtClean="0"/>
              <a:t>opinione pubblica</a:t>
            </a:r>
          </a:p>
          <a:p>
            <a:endParaRPr lang="it-IT" dirty="0"/>
          </a:p>
          <a:p>
            <a:r>
              <a:rPr lang="it-IT" b="1" dirty="0" smtClean="0"/>
              <a:t>VITTIME</a:t>
            </a:r>
            <a:endParaRPr lang="it-IT" b="1" dirty="0" smtClean="0"/>
          </a:p>
          <a:p>
            <a:pPr marL="0" indent="0">
              <a:buNone/>
            </a:pPr>
            <a:r>
              <a:rPr lang="it-IT" b="1" dirty="0" smtClean="0"/>
              <a:t>MANCANZA DI RISORSE</a:t>
            </a:r>
            <a:r>
              <a:rPr lang="it-IT" b="1" dirty="0" smtClean="0"/>
              <a:t> </a:t>
            </a:r>
            <a:r>
              <a:rPr lang="it-IT" dirty="0" smtClean="0"/>
              <a:t>a chi raccontarlo</a:t>
            </a:r>
            <a:r>
              <a:rPr lang="it-IT" dirty="0" smtClean="0"/>
              <a:t>?</a:t>
            </a:r>
            <a:endParaRPr lang="it-IT" b="1" dirty="0" smtClean="0"/>
          </a:p>
          <a:p>
            <a:pPr marL="0" indent="0">
              <a:buNone/>
            </a:pPr>
            <a:r>
              <a:rPr lang="it-IT" b="1" dirty="0" smtClean="0"/>
              <a:t>PAURE</a:t>
            </a:r>
            <a:r>
              <a:rPr lang="it-IT" b="1" dirty="0" smtClean="0"/>
              <a:t> </a:t>
            </a:r>
            <a:r>
              <a:rPr lang="it-IT" dirty="0" smtClean="0"/>
              <a:t>rappresaglia</a:t>
            </a:r>
            <a:endParaRPr lang="it-IT" b="1" dirty="0" smtClean="0"/>
          </a:p>
          <a:p>
            <a:pPr marL="0" indent="0">
              <a:buNone/>
            </a:pPr>
            <a:r>
              <a:rPr lang="it-IT" b="1" dirty="0" smtClean="0"/>
              <a:t>CULTURA</a:t>
            </a:r>
            <a:r>
              <a:rPr lang="it-IT" b="1" i="1" dirty="0" smtClean="0"/>
              <a:t> </a:t>
            </a:r>
            <a:r>
              <a:rPr lang="it-IT" i="1" dirty="0" smtClean="0"/>
              <a:t>sono sbirri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1488469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INFRANGERE IL MURO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MOBILITAZIONE </a:t>
            </a:r>
            <a:r>
              <a:rPr lang="it-IT" dirty="0" smtClean="0"/>
              <a:t>società civile</a:t>
            </a:r>
            <a:r>
              <a:rPr lang="it-IT" dirty="0" smtClean="0"/>
              <a:t>, ONG, partiti politici, mass media</a:t>
            </a:r>
            <a:endParaRPr lang="it-IT" dirty="0" smtClean="0"/>
          </a:p>
          <a:p>
            <a:r>
              <a:rPr lang="it-IT" b="1" dirty="0" smtClean="0"/>
              <a:t>EMPOWERMENT </a:t>
            </a:r>
            <a:r>
              <a:rPr lang="it-IT" dirty="0" smtClean="0"/>
              <a:t>avvocati</a:t>
            </a:r>
            <a:r>
              <a:rPr lang="it-IT" dirty="0" smtClean="0"/>
              <a:t>, fondi, sostegno pubblico</a:t>
            </a:r>
            <a:endParaRPr lang="it-IT" dirty="0" smtClean="0"/>
          </a:p>
          <a:p>
            <a:r>
              <a:rPr lang="it-IT" b="1" dirty="0" smtClean="0"/>
              <a:t>CONFLITTI </a:t>
            </a:r>
            <a:r>
              <a:rPr lang="it-IT" b="1" dirty="0" smtClean="0"/>
              <a:t>INTERNI (polizia)</a:t>
            </a:r>
            <a:r>
              <a:rPr lang="it-IT" dirty="0"/>
              <a:t> </a:t>
            </a:r>
            <a:r>
              <a:rPr lang="it-IT" i="1" dirty="0" smtClean="0"/>
              <a:t>perché devo pagare solo io</a:t>
            </a:r>
            <a:r>
              <a:rPr lang="it-IT" dirty="0" smtClean="0"/>
              <a:t>?</a:t>
            </a:r>
            <a:endParaRPr lang="it-IT" dirty="0" smtClean="0"/>
          </a:p>
          <a:p>
            <a:r>
              <a:rPr lang="it-IT" b="1" dirty="0" smtClean="0"/>
              <a:t>ACCOUNTABILITY </a:t>
            </a:r>
            <a:r>
              <a:rPr lang="it-IT" dirty="0" smtClean="0"/>
              <a:t>organismi </a:t>
            </a:r>
            <a:r>
              <a:rPr lang="it-IT" smtClean="0"/>
              <a:t>ispettivi indipendenti</a:t>
            </a:r>
            <a:endParaRPr lang="it-IT" b="1" dirty="0" smtClean="0"/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73603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POLIZIA E DESIDERIO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POLIZIA </a:t>
            </a:r>
            <a:r>
              <a:rPr lang="it-IT" dirty="0" err="1" smtClean="0"/>
              <a:t>maintenimento</a:t>
            </a:r>
            <a:r>
              <a:rPr lang="it-IT" dirty="0" smtClean="0"/>
              <a:t> dell’ordine pubblico  </a:t>
            </a:r>
            <a:r>
              <a:rPr lang="it-IT" dirty="0" smtClean="0"/>
              <a:t>secondo i valori </a:t>
            </a:r>
            <a:r>
              <a:rPr lang="it-IT" dirty="0" err="1" smtClean="0"/>
              <a:t>mainstream</a:t>
            </a:r>
            <a:r>
              <a:rPr lang="it-IT" dirty="0" smtClean="0"/>
              <a:t> </a:t>
            </a:r>
            <a:endParaRPr lang="it-IT" dirty="0" smtClean="0"/>
          </a:p>
          <a:p>
            <a:r>
              <a:rPr lang="it-IT" b="1" dirty="0" err="1" smtClean="0"/>
              <a:t>Reiner</a:t>
            </a:r>
            <a:r>
              <a:rPr lang="it-IT" b="1" dirty="0" smtClean="0"/>
              <a:t> (1985) </a:t>
            </a:r>
            <a:r>
              <a:rPr lang="it-IT" dirty="0" smtClean="0"/>
              <a:t>isolamento, missione, cinismo, conservatorismo politico</a:t>
            </a:r>
            <a:endParaRPr lang="it-IT" b="1" dirty="0" smtClean="0"/>
          </a:p>
          <a:p>
            <a:r>
              <a:rPr lang="it-IT" b="1" dirty="0" smtClean="0"/>
              <a:t>DESIDERIO </a:t>
            </a:r>
            <a:r>
              <a:rPr lang="it-IT" dirty="0" smtClean="0"/>
              <a:t>pluralità di stili di vita, attitudini, opinioni, culture nella società contemporanea</a:t>
            </a:r>
            <a:endParaRPr lang="it-IT" dirty="0" smtClean="0"/>
          </a:p>
          <a:p>
            <a:r>
              <a:rPr lang="it-IT" b="1" dirty="0" smtClean="0"/>
              <a:t>ABUSI</a:t>
            </a:r>
            <a:r>
              <a:rPr lang="it-IT" b="1" dirty="0" smtClean="0"/>
              <a:t> </a:t>
            </a:r>
            <a:r>
              <a:rPr lang="it-IT" dirty="0" smtClean="0"/>
              <a:t>conseguenza di questo conflitto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428927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248143860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0919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" descr="data:image/png;base64,iVBORw0KGgoAAAANSUhEUgAAAeAAAAEgCAYAAABsPKAhAAAAAXNSR0IArs4c6QAAAARnQU1BAACxjwv8YQUAABSLSURBVHhe7d2xbxzHvQfw1fsPJBZ+BgI3NFmkltyEsAHDoKqYcaXogAQsnIZsBMGIK5qWWTkwCDVUExeEAtBhZdOqQhgGbNCNxDp4JCMEMAL4uSDZp9F7v9UMsz4fxb0TecOjPh9gwdld3h13bna/O7PLu0v//Oc/n/z73/+uAICh+Z9LOzs7TyYnJ9M8AHDWdnd3q/9KZQBgiAQwABQggAGgAAEMAAUIYAAoQAADQAECGAAKaB3AnU7naFpdXU1LAYBBtArg5eXlanp6ulpbW6vu3LlTbW5upjUAwCBaBfCVK1dS6anLly+nEgAwiNYfRTk/P18dHh7W5egJAwCDaf1RlHt7e3X4zs3N1fMxJA0ADK5VD3hhYaG6fv16NTU1Vc9Hb/jmzZtH8yfZ39+vJwC4KMbGxuppENEDbhXAEbhxE9bMzEw9H3dCx81YExMT9TwA0F7rAN7a2qru3buX5qo6jGdnZ9McANCP1gEMAJwe3wcMAIUIYAAoQAADQAECGAAKEMAAUIAABoACBDAAFCCAAaAAAQwABQhgAChAAANAAQIYAAoQwABQgAAGgAIEMAAUIIABoAABDAAFCGAAKODSzs7Ok8nJyTTb2/z8fHV4eJjmnrpz5041MTGR5gCAtnZ3d9sFcNPe3l519+7damVlJS0BAPoRAdz3EPSDBw+qa9eupTkAYBB9B/D29nY1Ozub5gCAQfQ1BL26ulodHBxUt2/fTkva2d/frycAuCjGxsbqaRB9XwOOm7Fu3rxZTU1NpSXAi+LOH/6SSsOz+OffpRJcLH1dA97Y2KiuXLkifAHgFLQO4Lj2e/Xq1TQHADyP1gG8tLRUzczMpDkA4Hn0fRc0APD8BDAAFCCAAaAAAQwABQhgAChAAANAAQIYAAoQwABQgAAGgAIEMAAUIIABoAABDAAFCGAAKEAAA0ABAhgAChDAAFCAAAaAAloH8MbGRtXpdOppfn4+LQUABtEqgLe2tqr19fVqbW2tnlZWVtIaAGAQrQL44cOH1Y0bN9IcAPC8WgXw4eFh3QPOQ9DLy8tpDQAwiNbXgOfm5o6GoLe3t6u9vb20BgDo16WdnZ0nk5OTaba36PGOj49XMzMz9fzCwkJ1/fr1ampqqp4/yf7+fj0Bo+uH999LpeF5+eNPUmk0fPv9h6k0PK+/MvzX5KmxsbF6GsTu7m67AF5dXa0ODg6q27dv1z3fxcXFuicMvDi+eeftVBqeNz7/MpVGw6dfdVJpeN59y7F4FEUAtxqCnp2drR4/flxf/43wjeFoAGBwra8Bx78e5WvAbYeeAYDeWgcwAHB6BDAAFCCAAaAAAQwABQhgAChAAANAAQIYAAoQwABQgAAGgAIEMAAUIIABoAABDAAFCGAAKEAAA0ABAhgAChDAAFCAAAaAAloF8OrqatXpdI6mmAcABte6Bzw9PV2tra3V0+zsbFoKAAzCEDQAFNA6gDc3N4+GoLe2ttJSAGAQrQI4hpzz8PONGzeqzz77LK0BAAZxaWdn58nk5GSabSd6wRHGbe3v79cTMLp+eP+9VBqelz/+JJVGw7fff5hKw/P6K8N/TZ4aGxurp0Hs7u72H8AbGxvV9vZ2tbS0lJaU9elXnVQannffan/yARfFN++8nUrD88bnX6bSaFBHtBUB3GoIemFh4ej67/r6+rkJXwAYVa0COAI3XwPuZ+gZAOjNvyEBQAECGAAKEMAAUIAABoACBDAAFCCAAaAAAQwABQhgAChAAANAAQIYAAoQwABQgAAGgAIEMAAUIIABoAABDAAFCGAAKEAAA0ABAhgACugrgFdXV6tOp1NtbW2lJQDAIPoK4EePHlXj4+NpDgAYVOsAXl5erm7evJnmAIDn0SqAY8j58PCwmpqaSksAgOdxaWdn58nk5GSa7W1+fr66detWNTExUS0sLFTXr1/vK4z39/fr6Sx8+/2HqTQ8r78y/NeE0n54/71UGp6XP/4klUaDOnqxjI2N1dMgdnd3Tw7gvb29anFxMc39x40bN6qZmZk0V86nX3VSaXjefWstleDF8c07b6fS8Lzx+ZepNBrUEW1FAJ84BB293rW1taMpbsKam5s7F+ELAKOqr7ugAYDT0XcALy0tuRkLAJ6THjAAFCCAAaAAAQwABQhgAChAAANAAQIYAAoQwABQgAAGgAIEMAAUIIABoAABDAAFCGAAKEAAA0ABAhgAChDAAFCAAAaAAgQwABTQOoA7nc7RtLe3l5YCAINoFcCrq6vV3Nxctba2Vk1PT1cPHjxIawCAQbQK4NnZ2WpqaqouHxwcVFeuXKnLAMBg+h6CPjw8rAMZABhc6wCO4eeYxsfHq4WFhbQUABjEpZ2dnSeTk5Nptp3oCUcYt7W/v19PZ+Hb7z9MpeF5/ZXhvyaU9sP776XS8Lz88SepNBr++Nd/pdLw/Om3v0glhm1sbKyeBrG7u9sugKPHu7S0VJc3Njaqzc3NamVlpZ4v7dOvOqk0PO++1f7kAy6Kb955O5WG543Pv0yl0fCbj75OpeH54oM3U4lREgHcagj66tWrR9eA19fXz034AsCoahXAMzMzR9eA+xl6BgB6a30TFgBwegQwABQggAGgAAEMAAUIYAAoQAADQAECGAAKEMAAUIAABoACBDAAFCCAAaAAAQwABQhgAChAAANAAQIYAAoQwABQgAAGgAJaB3Cn0zma9vb20lIAYBCtAnh1dbWam5ur1tbWqunp6er+/ftpDQAwiFYBPDs7W01NTdXlV199tf4JAAyu72vADx8+rMbHx9McADCIvgJ4a2urevz4cd0jBgAGd2lnZ+fJ5ORkmj1e3Hi1uLhYXwfu1/7+fj2dhW+//zCVhuf1V4b/mlDaD++/l0rD8/LHn6TSaPjjX/+VSsPzp9/+IpUYtrGxsXoaxO7ubrsAzuF7586damJiIi09H7555+1UGp43Pv8yleDFYV872W8++jqVhueLD95MpdHw6VedVBqed9/qv+N41iKAWw1B57ueI4T9KxIAPL9WAby0tFQPPTen89YTBoBR0vdd0ADA8xPAAFCAAAaAAgQwABQggAGgAAEMAAUIYAAoQAADQAECGAAKEMAAUIAABoACBDAAFCCAAaAAAQwABQhgAChAAANAAQIYAApoHcB7e3tVp9OpVldX0xIAYFCtAnhra6u6e/duNT09nZYAAM+jVQBPTU1VKysraQ4AeF6uAQNAAQIYAAq4tLOz82RycjLNPlu+AWt2drb+2db+/n49nYUf3n8vlYbn5Y8/SSV4cdjXTvbHv/4rlYbnT7/9RSqNhm+//zCVhuf1V87mNcfGxuppELu7u8MJ4LP0m4++TqXh+eKDN1NpNHzzztupNDxvfP5lKo0G7ehk2tHJtKOTqaOnIoBbDUFvbGzU/4K0ublZT1EGAAbXKoBnZmaqtbW1n0wAwODchAUABQhgAChAAANAAQIYAAoQwABQgAAGgAIEMAAUIIABoAABDAAFCGAAKEAAA0ABAhgAChDAAFCAAAaAAgQwABQggAGgAAEMAAUIYAAooHUAz8/PV51Op562trbSUgBgEK0CeHV1tRofH6/W1taqubm56rPPPktrAIBBtArgR48eVa+99lpdnpqaqn/u7e3VPwGA/rUegn7ppZdSqaquXLlS/fjjj2kOAOiXm7AAoIBLOzs7TyYnJ9Nsb3ED1s2bN4+Gn2P+1q1b1cTERD1/kv39/XoCgItibGysngaxu7vbLoCXl5frn7dv367vgI6bsFZWVuplAEB/WgdwiH8/yu7cudO69wsA/FRfAQwAnI4IYDdhAUABAhgAChDAAFCAAAaAAgQwABQggAGgAAEMAAWMxP8Bx4eAXL58+WefvhVfk7i5uVl/RWJ8TGbzw0JC/sCQWB5fp7i0tFQvj0/z+tvf/lbPx8dqHh4e1suz7t+9d+/e0Wtk8Zzx9YxNvZaVsrCwUD1+/DjNVdX09HQ1Oztbl7vXdX+wSnzy2fb2dpqrfrbtGxsb1fr6epqrqhs3blQzMzNp7mk9NF/vPIptiDqIT3fLYrvjvY9t6V6f20G32PbQrI/ubY/njedqtt/4NrHFxcW63Kttj4rmdoTmvtPUrNvux4zy9mfd+8zVq1eP2k73utw+mvtR9+/nuup+bN4Xj3vOURHH3djG4/a/kI/v3eJ49eDBg2OPUd2P6z4+nRcj9X/A8Q1McRBsiq9JjDesKQIwT81QOTg4+NnjQ+z48buxA8QbFeXmAeThw4f1uvg5aqJR5rqIBhkNM8vrYpvv37+flj7dCeKEJD8ufi+CJ3/9ZG7ceX1MzcYeB5Wor3hvLpLYufP2hlzOO3Zsc14W9dH8us4I3+72G3We21scPHu1zVERAZq3PUQbOEnzMVE3bR5z3uX3M6Z4z2NfyprrclBG+EaYxLJnyY+NfbH5Xey9nnMURFuP43YzQHuJbcrbHb+ftzUf13vVSxyf4tiTfzfqN+r5vO5fIxPA3SEYO2x3+D5LHOSi19uv2JF+/etf1z9HWTTSXqH4y1/+sj45yWKn+P3vf5/mngZP1P13331Xz0e4xBdxNDV7L/H4qK/QDKEXSbTL/HWd0U6vXbtWL/vHP/5RL+sWId4cYRhlsZ15RCkCKEZDYjrJoB9of17FPnJSwDQ1e4LHiTbSPVo3iuI4Ht8vH23lNIKxWS9xjIsvDsoirOPYf147UCMTwHGQajboKMeb2C3v8DHM2hSPP64XfJwc8vEm9uqBj5Ljdt4I1tjGEIEZPZPmyEGI9VF3x63PYn38XqyP0Mmh/SKJOoiTtRyo0U5fffXV6le/+tVPToDiJCfOzGMo7iKJbYw2EvtOcySlO4xiXd5Xo81clBOQLPaBqId8Ehrvdd7evCx6cDEU3+wpP0t3p6PXc46CaAvxfp/WyGKzXqJddbel2P96HfvOg5G6CSvesKjsfKDvtdPmHb7Xdah+e8FxIM0hf1qN5byIYeXYcWMb25x995J3/pjC3//+9zp4Q3fgXHRxUIl6iANqDHtluZ12n8TFfLTTaJPxuGjXo6oZpvH+x8luLGuGRew/Tc0h6HhM9wnzRdMcLs4nsFFPMR+i7o4L0Ry0MfrUPK71es7zLtp/bgvdnap+HVcvo2SkAjjCMN6w6FnlA30/4g0Pxw0FdovXykEVb/bzNJbSouHHQS+LIenYcSMgmqHQ60wxQjoOpnl9PlDknT+L+omdIeorgih+d5RHDfoRB5WoiwjUuEEk5F5g1EdMUY/dJ3HRJuNAOsptqxmmg1yLjJO1aIcXSewj8d63CcY4AY72c9yIUQ7ai3CtPNp/tPW8T4RBt6lXvTRHHbI43jdPBs+TkQrg6EnEjhoH+dhpB3H9+vX68SeJNzQfVPMUb+KoBkrcpNDrpKV7VCC2sTkkFtsbO0w+eYnfv3v3bl1uyqMSzfqK3217sjNsce07tivvrPEz5mP584gAys8bP/OJTkzRM44QDs0eXxyomydHF0FsT97WXBfHieCJg+hFEjfZdff6m6JOmvtZmzbQ9th1nkU7aB4jIkRzOxlUs17i+NW8qTTq+Xny4qyNVACHCJFo2MedWeYzq5h6hWWEeJuzoWgo3b8X880eTPO1zqPce48pwrBX7ySCtdkLjqGcZq8tnqM5pBrPEe9BXh9T1EvzWnIW117O6zB0tJ8Ix+ipxzbEz5hvtqtoA3kb216nC1HXccITB5bmZZL83FHX0Ybzc0cdDXoZ4LzKJ2yxfXHCFnXS1GxjcYAc1SHEpuY12dgXmu9pc120pdwW8rII31xnx4m21OztdT/neRd/d/cxIp8IZ81tatszbtZL1HnUZX6OXvv1eeL7gAFgyHwfMAAUIoABoAABDAAFCGAAKEAAA0ABAhgAChDAAFCAAAaAAgQwABQggAGgAAEMAAUIYAAoQAADQAECGAAKEMAAUIAABoACBDAAFHBpZ2fnyeTkZJqFi6PT6aRSVV2+fLlaWVmpywsLC9Xjx4/r8tzcXDU1NVWXT9P8/Hx1eHhYl6enp6vZ2dm6fNzy07C8vFxduXLlJ8+5sbFxtK3Hrbt9+3b9d926dauamJio1+3t7VV3796t6+xZ607b1tZWde/evTT30zqK7dve3q7L4erVq/XfHrrX3bhxo5qZmUlzcP7s7u7qAXOxra2t1dP4+Hi1urpah05z+cOHD+v50xQBf+3ataPXiJCL0Dpu+Wl57bXXqkePHqW5pyKUYvmz1p0X8d5E+Ob66VVHEazNdRG8WXOd8GUUCGBGzm8++rrn9CwRwAcHB2nuP3IPqo1v3nm759QUPbh4nWZPc2lpqfrxxx97Ls+9ypN8+lWn59SUe/LNwIqQiuXPWnfW7vzhL8dOTZubm/WIRNOz6ih65c1eL4waAcwLIQ7UMQSbe0YxPB1hedr29/frsO923PLTFq/x3Xff1eXoUcYwbfasdedBDM33c0IQwRyXFvJJxfr6ev2+ntV7C6dNAHOh5QNyHKhz7zN6VTFMGcOdMSx8kcSQcvRsQ/xsDjE/a915E9ed83vXdpi+OQQ9jJ49PC8BzIWWD8i9hppjeQRR2wN8G2NjY0c3WTUdt/y0RfDEUHdsU/T6m0H0rHXnQZwk5Z5r3OAV708sO05sR9Rp22F8OG8EMC+UuBErH+Rz8J7mATyHXLxOFjcKvfTSSz2Xn2b4ZzHUHHcp9xpiPm5dLH/w4EGaq+pyLAvPWnea4o7n5h3QJ7l///65G0aHfghgXigxDB0H+RjaXFxc/NlNP6chem9xQ1EeQo1rzxHyxy0/bTG0HD3DXkPMx62LEYJYnv+2KOdRg2etO01xfT6GkfPrxBSaddS8zhsnAWfxd8Cw+D9gRs5xdzx/8cGbqXQ2uu94zt74/MtUOjvddzxn7761lkrnV/fdzk2Lf/5dKsGLJf4PWAADwJD5IA4AKEQAA0ABAhgAChDAAFCAAAaAAgQwABQggAGgAAEMAAUIYAAoQAADQAECGAAKEMAAUIAABoACBDAAFCCAAaCA+D7gH/7/538/nQUAzl71v/8HFeEx9xpX2AEAAAAASUVORK5CYII=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" name="AutoShape 2" descr="data:image/png;base64,iVBORw0KGgoAAAANSUhEUgAAAeAAAAEgCAYAAABsPKAhAAAAAXNSR0IArs4c6QAAAARnQU1BAACxjwv8YQUAABSLSURBVHhe7d2xbxzHvQfw1fsPJBZ+BgI3NFmkltyEsAHDoKqYcaXogAQsnIZsBMGIK5qWWTkwCDVUExeEAtBhZdOqQhgGbNCNxDp4JCMEMAL4uSDZp9F7v9UMsz4fxb0TecOjPh9gwdld3h13bna/O7PLu0v//Oc/n/z73/+uAICh+Z9LOzs7TyYnJ9M8AHDWdnd3q/9KZQBgiAQwABQggAGgAAEMAAUIYAAoQAADQAECGAAKaB3AnU7naFpdXU1LAYBBtArg5eXlanp6ulpbW6vu3LlTbW5upjUAwCBaBfCVK1dS6anLly+nEgAwiNYfRTk/P18dHh7W5egJAwCDaf1RlHt7e3X4zs3N1fMxJA0ADK5VD3hhYaG6fv16NTU1Vc9Hb/jmzZtH8yfZ39+vJwC4KMbGxuppENEDbhXAEbhxE9bMzEw9H3dCx81YExMT9TwA0F7rAN7a2qru3buX5qo6jGdnZ9McANCP1gEMAJwe3wcMAIUIYAAoQAADQAECGAAKEMAAUIAABoACBDAAFCCAAaAAAQwABQhgAChAAANAAQIYAAoQwABQgAAGgAIEMAAUIIABoAABDAAFCGAAKODSzs7Ok8nJyTTb2/z8fHV4eJjmnrpz5041MTGR5gCAtnZ3d9sFcNPe3l519+7damVlJS0BAPoRAdz3EPSDBw+qa9eupTkAYBB9B/D29nY1Ozub5gCAQfQ1BL26ulodHBxUt2/fTkva2d/frycAuCjGxsbqaRB9XwOOm7Fu3rxZTU1NpSXAi+LOH/6SSsOz+OffpRJcLH1dA97Y2KiuXLkifAHgFLQO4Lj2e/Xq1TQHADyP1gG8tLRUzczMpDkA4Hn0fRc0APD8BDAAFCCAAaAAAQwABQhgAChAAANAAQIYAAoQwABQgAAGgAIEMAAUIIABoAABDAAFCGAAKEAAA0ABAhgAChDAAFCAAAaAAloH8MbGRtXpdOppfn4+LQUABtEqgLe2tqr19fVqbW2tnlZWVtIaAGAQrQL44cOH1Y0bN9IcAPC8WgXw4eFh3QPOQ9DLy8tpDQAwiNbXgOfm5o6GoLe3t6u9vb20BgDo16WdnZ0nk5OTaba36PGOj49XMzMz9fzCwkJ1/fr1ampqqp4/yf7+fj0Bo+uH999LpeF5+eNPUmk0fPv9h6k0PK+/MvzX5KmxsbF6GsTu7m67AF5dXa0ODg6q27dv1z3fxcXFuicMvDi+eeftVBqeNz7/MpVGw6dfdVJpeN59y7F4FEUAtxqCnp2drR4/flxf/43wjeFoAGBwra8Bx78e5WvAbYeeAYDeWgcwAHB6BDAAFCCAAaAAAQwABQhgAChAAANAAQIYAAoQwABQgAAGgAIEMAAUIIABoAABDAAFCGAAKEAAA0ABAhgAChDAAFCAAAaAAloF8OrqatXpdI6mmAcABte6Bzw9PV2tra3V0+zsbFoKAAzCEDQAFNA6gDc3N4+GoLe2ttJSAGAQrQI4hpzz8PONGzeqzz77LK0BAAZxaWdn58nk5GSabSd6wRHGbe3v79cTMLp+eP+9VBqelz/+JJVGw7fff5hKw/P6K8N/TZ4aGxurp0Hs7u72H8AbGxvV9vZ2tbS0lJaU9elXnVQannffan/yARfFN++8nUrD88bnX6bSaFBHtBUB3GoIemFh4ej67/r6+rkJXwAYVa0COAI3XwPuZ+gZAOjNvyEBQAECGAAKEMAAUIAABoACBDAAFCCAAaAAAQwABQhgAChAAANAAQIYAAoQwABQgAAGgAIEMAAUIIABoAABDAAFCGAAKEAAA0ABAhgACugrgFdXV6tOp1NtbW2lJQDAIPoK4EePHlXj4+NpDgAYVOsAXl5erm7evJnmAIDn0SqAY8j58PCwmpqaSksAgOdxaWdn58nk5GSa7W1+fr66detWNTExUS0sLFTXr1/vK4z39/fr6Sx8+/2HqTQ8r78y/NeE0n54/71UGp6XP/4klUaDOnqxjI2N1dMgdnd3Tw7gvb29anFxMc39x40bN6qZmZk0V86nX3VSaXjefWstleDF8c07b6fS8Lzx+ZepNBrUEW1FAJ84BB293rW1taMpbsKam5s7F+ELAKOqr7ugAYDT0XcALy0tuRkLAJ6THjAAFCCAAaAAAQwABQhgAChAAANAAQIYAAoQwABQgAAGgAIEMAAUIIABoAABDAAFCGAAKEAAA0ABAhgAChDAAFCAAAaAAgQwABTQOoA7nc7RtLe3l5YCAINoFcCrq6vV3Nxctba2Vk1PT1cPHjxIawCAQbQK4NnZ2WpqaqouHxwcVFeuXKnLAMBg+h6CPjw8rAMZABhc6wCO4eeYxsfHq4WFhbQUABjEpZ2dnSeTk5Nptp3oCUcYt7W/v19PZ+Hb7z9MpeF5/ZXhvyaU9sP776XS8Lz88SepNBr++Nd/pdLw/Om3v0glhm1sbKyeBrG7u9sugKPHu7S0VJc3Njaqzc3NamVlpZ4v7dOvOqk0PO++1f7kAy6Kb955O5WG543Pv0yl0fCbj75OpeH54oM3U4lREgHcagj66tWrR9eA19fXz034AsCoahXAMzMzR9eA+xl6BgB6a30TFgBwegQwABQggAGgAAEMAAUIYAAoQAADQAECGAAKEMAAUIAABoACBDAAFCCAAaAAAQwABQhgAChAAANAAQIYAAoQwABQgAAGgAJaB3Cn0zma9vb20lIAYBCtAnh1dbWam5ur1tbWqunp6er+/ftpDQAwiFYBPDs7W01NTdXlV199tf4JAAyu72vADx8+rMbHx9McADCIvgJ4a2urevz4cd0jBgAGd2lnZ+fJ5ORkmj1e3Hi1uLhYXwfu1/7+fj2dhW+//zCVhuf1V4b/mlDaD++/l0rD8/LHn6TSaPjjX/+VSsPzp9/+IpUYtrGxsXoaxO7ubrsAzuF7586damJiIi09H7555+1UGp43Pv8yleDFYV872W8++jqVhueLD95MpdHw6VedVBqed9/qv+N41iKAWw1B57ueI4T9KxIAPL9WAby0tFQPPTen89YTBoBR0vdd0ADA8xPAAFCAAAaAAgQwABQggAGgAAEMAAUIYAAoQAADQAECGAAKEMAAUIAABoACBDAAFCCAAaAAAQwABQhgAChAAANAAQIYAApoHcB7e3tVp9OpVldX0xIAYFCtAnhra6u6e/duNT09nZYAAM+jVQBPTU1VKysraQ4AeF6uAQNAAQIYAAq4tLOz82RycjLNPlu+AWt2drb+2db+/n49nYUf3n8vlYbn5Y8/SSV4cdjXTvbHv/4rlYbnT7/9RSqNhm+//zCVhuf1V87mNcfGxuppELu7u8MJ4LP0m4++TqXh+eKDN1NpNHzzztupNDxvfP5lKo0G7ehk2tHJtKOTqaOnIoBbDUFvbGzU/4K0ublZT1EGAAbXKoBnZmaqtbW1n0wAwODchAUABQhgAChAAANAAQIYAAoQwABQgAAGgAIEMAAUIIABoAABDAAFCGAAKEAAA0ABAhgAChDAAFCAAAaAAgQwABQggAGgAAEMAAUIYAAooHUAz8/PV51Op562trbSUgBgEK0CeHV1tRofH6/W1taqubm56rPPPktrAIBBtArgR48eVa+99lpdnpqaqn/u7e3VPwGA/rUegn7ppZdSqaquXLlS/fjjj2kOAOiXm7AAoIBLOzs7TyYnJ9Nsb3ED1s2bN4+Gn2P+1q1b1cTERD1/kv39/XoCgItibGysngaxu7vbLoCXl5frn7dv367vgI6bsFZWVuplAEB/WgdwiH8/yu7cudO69wsA/FRfAQwAnI4IYDdhAUABAhgAChDAAFCAAAaAAgQwABQggAGgAAEMAAWMxP8Bx4eAXL58+WefvhVfk7i5uVl/RWJ8TGbzw0JC/sCQWB5fp7i0tFQvj0/z+tvf/lbPx8dqHh4e1suz7t+9d+/e0Wtk8Zzx9YxNvZaVsrCwUD1+/DjNVdX09HQ1Oztbl7vXdX+wSnzy2fb2dpqrfrbtGxsb1fr6epqrqhs3blQzMzNp7mk9NF/vPIptiDqIT3fLYrvjvY9t6V6f20G32PbQrI/ubY/njedqtt/4NrHFxcW63Kttj4rmdoTmvtPUrNvux4zy9mfd+8zVq1eP2k73utw+mvtR9+/nuup+bN4Xj3vOURHH3djG4/a/kI/v3eJ49eDBg2OPUd2P6z4+nRcj9X/A8Q1McRBsiq9JjDesKQIwT81QOTg4+NnjQ+z48buxA8QbFeXmAeThw4f1uvg5aqJR5rqIBhkNM8vrYpvv37+flj7dCeKEJD8ufi+CJ3/9ZG7ceX1MzcYeB5Wor3hvLpLYufP2hlzOO3Zsc14W9dH8us4I3+72G3We21scPHu1zVERAZq3PUQbOEnzMVE3bR5z3uX3M6Z4z2NfyprrclBG+EaYxLJnyY+NfbH5Xey9nnMURFuP43YzQHuJbcrbHb+ftzUf13vVSxyf4tiTfzfqN+r5vO5fIxPA3SEYO2x3+D5LHOSi19uv2JF+/etf1z9HWTTSXqH4y1/+sj45yWKn+P3vf5/mngZP1P13331Xz0e4xBdxNDV7L/H4qK/QDKEXSbTL/HWd0U6vXbtWL/vHP/5RL+sWId4cYRhlsZ15RCkCKEZDYjrJoB9of17FPnJSwDQ1e4LHiTbSPVo3iuI4Ht8vH23lNIKxWS9xjIsvDsoirOPYf147UCMTwHGQajboKMeb2C3v8DHM2hSPP64XfJwc8vEm9uqBj5Ljdt4I1tjGEIEZPZPmyEGI9VF3x63PYn38XqyP0Mmh/SKJOoiTtRyo0U5fffXV6le/+tVPToDiJCfOzGMo7iKJbYw2EvtOcySlO4xiXd5Xo81clBOQLPaBqId8Ehrvdd7evCx6cDEU3+wpP0t3p6PXc46CaAvxfp/WyGKzXqJddbel2P96HfvOg5G6CSvesKjsfKDvtdPmHb7Xdah+e8FxIM0hf1qN5byIYeXYcWMb25x995J3/pjC3//+9zp4Q3fgXHRxUIl6iANqDHtluZ12n8TFfLTTaJPxuGjXo6oZpvH+x8luLGuGRew/Tc0h6HhM9wnzRdMcLs4nsFFPMR+i7o4L0Ry0MfrUPK71es7zLtp/bgvdnap+HVcvo2SkAjjCMN6w6FnlA30/4g0Pxw0FdovXykEVb/bzNJbSouHHQS+LIenYcSMgmqHQ60wxQjoOpnl9PlDknT+L+omdIeorgih+d5RHDfoRB5WoiwjUuEEk5F5g1EdMUY/dJ3HRJuNAOsptqxmmg1yLjJO1aIcXSewj8d63CcY4AY72c9yIUQ7ai3CtPNp/tPW8T4RBt6lXvTRHHbI43jdPBs+TkQrg6EnEjhoH+dhpB3H9+vX68SeJNzQfVPMUb+KoBkrcpNDrpKV7VCC2sTkkFtsbO0w+eYnfv3v3bl1uyqMSzfqK3217sjNsce07tivvrPEz5mP584gAys8bP/OJTkzRM44QDs0eXxyomydHF0FsT97WXBfHieCJg+hFEjfZdff6m6JOmvtZmzbQ9th1nkU7aB4jIkRzOxlUs17i+NW8qTTq+Xny4qyNVACHCJFo2MedWeYzq5h6hWWEeJuzoWgo3b8X880eTPO1zqPce48pwrBX7ySCtdkLjqGcZq8tnqM5pBrPEe9BXh9T1EvzWnIW117O6zB0tJ8Ix+ipxzbEz5hvtqtoA3kb216nC1HXccITB5bmZZL83FHX0Ybzc0cdDXoZ4LzKJ2yxfXHCFnXS1GxjcYAc1SHEpuY12dgXmu9pc120pdwW8rII31xnx4m21OztdT/neRd/d/cxIp8IZ81tatszbtZL1HnUZX6OXvv1eeL7gAFgyHwfMAAUIoABoAABDAAFCGAAKEAAA0ABAhgAChDAAFCAAAaAAgQwABQggAGgAAEMAAUIYAAoQAADQAECGAAKEMAAUIAABoACBDAAFHBpZ2fnyeTkZJqFi6PT6aRSVV2+fLlaWVmpywsLC9Xjx4/r8tzcXDU1NVWXT9P8/Hx1eHhYl6enp6vZ2dm6fNzy07C8vFxduXLlJ8+5sbFxtK3Hrbt9+3b9d926dauamJio1+3t7VV3796t6+xZ607b1tZWde/evTT30zqK7dve3q7L4erVq/XfHrrX3bhxo5qZmUlzcP7s7u7qAXOxra2t1dP4+Hi1urpah05z+cOHD+v50xQBf+3ataPXiJCL0Dpu+Wl57bXXqkePHqW5pyKUYvmz1p0X8d5E+Ob66VVHEazNdRG8WXOd8GUUCGBGzm8++rrn9CwRwAcHB2nuP3IPqo1v3nm759QUPbh4nWZPc2lpqfrxxx97Ls+9ypN8+lWn59SUe/LNwIqQiuXPWnfW7vzhL8dOTZubm/WIRNOz6ih65c1eL4waAcwLIQ7UMQSbe0YxPB1hedr29/frsO923PLTFq/x3Xff1eXoUcYwbfasdedBDM33c0IQwRyXFvJJxfr6ev2+ntV7C6dNAHOh5QNyHKhz7zN6VTFMGcOdMSx8kcSQcvRsQ/xsDjE/a915E9ed83vXdpi+OQQ9jJ49PC8BzIWWD8i9hppjeQRR2wN8G2NjY0c3WTUdt/y0RfDEUHdsU/T6m0H0rHXnQZwk5Z5r3OAV708sO05sR9Rp22F8OG8EMC+UuBErH+Rz8J7mATyHXLxOFjcKvfTSSz2Xn2b4ZzHUHHcp9xpiPm5dLH/w4EGaq+pyLAvPWnea4o7n5h3QJ7l///65G0aHfghgXigxDB0H+RjaXFxc/NlNP6chem9xQ1EeQo1rzxHyxy0/bTG0HD3DXkPMx62LEYJYnv+2KOdRg2etO01xfT6GkfPrxBSaddS8zhsnAWfxd8Cw+D9gRs5xdzx/8cGbqXQ2uu94zt74/MtUOjvddzxn7761lkrnV/fdzk2Lf/5dKsGLJf4PWAADwJD5IA4AKEQAA0ABAhgAChDAAFCAAAaAAgQwABQggAGgAAEMAAUIYAAoQAADQAECGAAKEMAAUIAABoACBDAAFCCAAaCA+D7gH/7/538/nQUAzl71v/8HFeEx9xpX2AEAAAAASUVORK5CYII="/>
          <p:cNvSpPr>
            <a:spLocks noChangeAspect="1" noChangeArrowheads="1"/>
          </p:cNvSpPr>
          <p:nvPr/>
        </p:nvSpPr>
        <p:spPr bwMode="auto">
          <a:xfrm>
            <a:off x="152400" y="152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3" descr="data:image/png;base64,iVBORw0KGgoAAAANSUhEUgAAAeAAAAEgCAYAAABsPKAhAAAAAXNSR0IArs4c6QAAAARnQU1BAACxjwv8YQUAABSLSURBVHhe7d2xbxzHvQfw1fsPJBZ+BgI3NFmkltyEsAHDoKqYcaXogAQsnIZsBMGIK5qWWTkwCDVUExeEAtBhZdOqQhgGbNCNxDp4JCMEMAL4uSDZp9F7v9UMsz4fxb0TecOjPh9gwdld3h13bna/O7PLu0v//Oc/n/z73/+uAICh+Z9LOzs7TyYnJ9M8AHDWdnd3q/9KZQBgiAQwABQggAGgAAEMAAUIYAAoQAADQAECGAAKaB3AnU7naFpdXU1LAYBBtArg5eXlanp6ulpbW6vu3LlTbW5upjUAwCBaBfCVK1dS6anLly+nEgAwiNYfRTk/P18dHh7W5egJAwCDaf1RlHt7e3X4zs3N1fMxJA0ADK5VD3hhYaG6fv16NTU1Vc9Hb/jmzZtH8yfZ39+vJwC4KMbGxuppENEDbhXAEbhxE9bMzEw9H3dCx81YExMT9TwA0F7rAN7a2qru3buX5qo6jGdnZ9McANCP1gEMAJwe3wcMAIUIYAAoQAADQAECGAAKEMAAUIAABoACBDAAFCCAAaAAAQwABQhgAChAAANAAQIYAAoQwABQgAAGgAIEMAAUIIABoAABDAAFCGAAKODSzs7Ok8nJyTTb2/z8fHV4eJjmnrpz5041MTGR5gCAtnZ3d9sFcNPe3l519+7damVlJS0BAPoRAdz3EPSDBw+qa9eupTkAYBB9B/D29nY1Ozub5gCAQfQ1BL26ulodHBxUt2/fTkva2d/frycAuCjGxsbqaRB9XwOOm7Fu3rxZTU1NpSXAi+LOH/6SSsOz+OffpRJcLH1dA97Y2KiuXLkifAHgFLQO4Lj2e/Xq1TQHADyP1gG8tLRUzczMpDkA4Hn0fRc0APD8BDAAFCCAAaAAAQwABQhgAChAAANAAQIYAAoQwABQgAAGgAIEMAAUIIABoAABDAAFCGAAKEAAA0ABAhgAChDAAFCAAAaAAloH8MbGRtXpdOppfn4+LQUABtEqgLe2tqr19fVqbW2tnlZWVtIaAGAQrQL44cOH1Y0bN9IcAPC8WgXw4eFh3QPOQ9DLy8tpDQAwiNbXgOfm5o6GoLe3t6u9vb20BgDo16WdnZ0nk5OTaba36PGOj49XMzMz9fzCwkJ1/fr1ampqqp4/yf7+fj0Bo+uH999LpeF5+eNPUmk0fPv9h6k0PK+/MvzX5KmxsbF6GsTu7m67AF5dXa0ODg6q27dv1z3fxcXFuicMvDi+eeftVBqeNz7/MpVGw6dfdVJpeN59y7F4FEUAtxqCnp2drR4/flxf/43wjeFoAGBwra8Bx78e5WvAbYeeAYDeWgcwAHB6BDAAFCCAAaAAAQwABQhgAChAAANAAQIYAAoQwABQgAAGgAIEMAAUIIABoAABDAAFCGAAKEAAA0ABAhgAChDAAFCAAAaAAloF8OrqatXpdI6mmAcABte6Bzw9PV2tra3V0+zsbFoKAAzCEDQAFNA6gDc3N4+GoLe2ttJSAGAQrQI4hpzz8PONGzeqzz77LK0BAAZxaWdn58nk5GSabSd6wRHGbe3v79cTMLp+eP+9VBqelz/+JJVGw7fff5hKw/P6K8N/TZ4aGxurp0Hs7u72H8AbGxvV9vZ2tbS0lJaU9elXnVQannffan/yARfFN++8nUrD88bnX6bSaFBHtBUB3GoIemFh4ej67/r6+rkJXwAYVa0COAI3XwPuZ+gZAOjNvyEBQAECGAAKEMAAUIAABoACBDAAFCCAAaAAAQwABQhgAChAAANAAQIYAAoQwABQgAAGgAIEMAAUIIABoAABDAAFCGAAKEAAA0ABAhgACugrgFdXV6tOp1NtbW2lJQDAIPoK4EePHlXj4+NpDgAYVOsAXl5erm7evJnmAIDn0SqAY8j58PCwmpqaSksAgOdxaWdn58nk5GSa7W1+fr66detWNTExUS0sLFTXr1/vK4z39/fr6Sx8+/2HqTQ8r78y/NeE0n54/71UGp6XP/4klUaDOnqxjI2N1dMgdnd3Tw7gvb29anFxMc39x40bN6qZmZk0V86nX3VSaXjefWstleDF8c07b6fS8Lzx+ZepNBrUEW1FAJ84BB293rW1taMpbsKam5s7F+ELAKOqr7ugAYDT0XcALy0tuRkLAJ6THjAAFCCAAaAAAQwABQhgAChAAANAAQIYAAoQwABQgAAGgAIEMAAUIIABoAABDAAFCGAAKEAAA0ABAhgAChDAAFCAAAaAAgQwABTQOoA7nc7RtLe3l5YCAINoFcCrq6vV3Nxctba2Vk1PT1cPHjxIawCAQbQK4NnZ2WpqaqouHxwcVFeuXKnLAMBg+h6CPjw8rAMZABhc6wCO4eeYxsfHq4WFhbQUABjEpZ2dnSeTk5Nptp3oCUcYt7W/v19PZ+Hb7z9MpeF5/ZXhvyaU9sP776XS8Lz88SepNBr++Nd/pdLw/Om3v0glhm1sbKyeBrG7u9sugKPHu7S0VJc3Njaqzc3NamVlpZ4v7dOvOqk0PO++1f7kAy6Kb955O5WG543Pv0yl0fCbj75OpeH54oM3U4lREgHcagj66tWrR9eA19fXz034AsCoahXAMzMzR9eA+xl6BgB6a30TFgBwegQwABQggAGgAAEMAAUIYAAoQAADQAECGAAKEMAAUIAABoACBDAAFCCAAaAAAQwABQhgAChAAANAAQIYAAoQwABQgAAGgAJaB3Cn0zma9vb20lIAYBCtAnh1dbWam5ur1tbWqunp6er+/ftpDQAwiFYBPDs7W01NTdXlV199tf4JAAyu72vADx8+rMbHx9McADCIvgJ4a2urevz4cd0jBgAGd2lnZ+fJ5ORkmj1e3Hi1uLhYXwfu1/7+fj2dhW+//zCVhuf1V4b/mlDaD++/l0rD8/LHn6TSaPjjX/+VSsPzp9/+IpUYtrGxsXoaxO7ubrsAzuF7586damJiIi09H7555+1UGp43Pv8yleDFYV872W8++jqVhueLD95MpdHw6VedVBqed9/qv+N41iKAWw1B57ueI4T9KxIAPL9WAby0tFQPPTen89YTBoBR0vdd0ADA8xPAAFCAAAaAAgQwABQggAGgAAEMAAUIYAAoQAADQAECGAAKEMAAUIAABoACBDAAFCCAAaAAAQwABQhgAChAAANAAQIYAApoHcB7e3tVp9OpVldX0xIAYFCtAnhra6u6e/duNT09nZYAAM+jVQBPTU1VKysraQ4AeF6uAQNAAQIYAAq4tLOz82RycjLNPlu+AWt2drb+2db+/n49nYUf3n8vlYbn5Y8/SSV4cdjXTvbHv/4rlYbnT7/9RSqNhm+//zCVhuf1V87mNcfGxuppELu7u8MJ4LP0m4++TqXh+eKDN1NpNHzzztupNDxvfP5lKo0G7ehk2tHJtKOTqaOnIoBbDUFvbGzU/4K0ublZT1EGAAbXKoBnZmaqtbW1n0wAwODchAUABQhgAChAAANAAQIYAAoQwABQgAAGgAIEMAAUIIABoAABDAAFCGAAKEAAA0ABAhgAChDAAFCAAAaAAgQwABQggAGgAAEMAAUIYAAooHUAz8/PV51Op562trbSUgBgEK0CeHV1tRofH6/W1taqubm56rPPPktrAIBBtArgR48eVa+99lpdnpqaqn/u7e3VPwGA/rUegn7ppZdSqaquXLlS/fjjj2kOAOiXm7AAoIBLOzs7TyYnJ9Nsb3ED1s2bN4+Gn2P+1q1b1cTERD1/kv39/XoCgItibGysngaxu7vbLoCXl5frn7dv367vgI6bsFZWVuplAEB/WgdwiH8/yu7cudO69wsA/FRfAQwAnI4IYDdhAUABAhgAChDAAFCAAAaAAgQwABQggAGgAAEMAAWMxP8Bx4eAXL58+WefvhVfk7i5uVl/RWJ8TGbzw0JC/sCQWB5fp7i0tFQvj0/z+tvf/lbPx8dqHh4e1suz7t+9d+/e0Wtk8Zzx9YxNvZaVsrCwUD1+/DjNVdX09HQ1Oztbl7vXdX+wSnzy2fb2dpqrfrbtGxsb1fr6epqrqhs3blQzMzNp7mk9NF/vPIptiDqIT3fLYrvjvY9t6V6f20G32PbQrI/ubY/njedqtt/4NrHFxcW63Kttj4rmdoTmvtPUrNvux4zy9mfd+8zVq1eP2k73utw+mvtR9+/nuup+bN4Xj3vOURHH3djG4/a/kI/v3eJ49eDBg2OPUd2P6z4+nRcj9X/A8Q1McRBsiq9JjDesKQIwT81QOTg4+NnjQ+z48buxA8QbFeXmAeThw4f1uvg5aqJR5rqIBhkNM8vrYpvv37+flj7dCeKEJD8ufi+CJ3/9ZG7ceX1MzcYeB5Wor3hvLpLYufP2hlzOO3Zsc14W9dH8us4I3+72G3We21scPHu1zVERAZq3PUQbOEnzMVE3bR5z3uX3M6Z4z2NfyprrclBG+EaYxLJnyY+NfbH5Xey9nnMURFuP43YzQHuJbcrbHb+ftzUf13vVSxyf4tiTfzfqN+r5vO5fIxPA3SEYO2x3+D5LHOSi19uv2JF+/etf1z9HWTTSXqH4y1/+sj45yWKn+P3vf5/mngZP1P13331Xz0e4xBdxNDV7L/H4qK/QDKEXSbTL/HWd0U6vXbtWL/vHP/5RL+sWId4cYRhlsZ15RCkCKEZDYjrJoB9of17FPnJSwDQ1e4LHiTbSPVo3iuI4Ht8vH23lNIKxWS9xjIsvDsoirOPYf147UCMTwHGQajboKMeb2C3v8DHM2hSPP64XfJwc8vEm9uqBj5Ljdt4I1tjGEIEZPZPmyEGI9VF3x63PYn38XqyP0Mmh/SKJOoiTtRyo0U5fffXV6le/+tVPToDiJCfOzGMo7iKJbYw2EvtOcySlO4xiXd5Xo81clBOQLPaBqId8Ehrvdd7evCx6cDEU3+wpP0t3p6PXc46CaAvxfp/WyGKzXqJddbel2P96HfvOg5G6CSvesKjsfKDvtdPmHb7Xdah+e8FxIM0hf1qN5byIYeXYcWMb25x995J3/pjC3//+9zp4Q3fgXHRxUIl6iANqDHtluZ12n8TFfLTTaJPxuGjXo6oZpvH+x8luLGuGRew/Tc0h6HhM9wnzRdMcLs4nsFFPMR+i7o4L0Ry0MfrUPK71es7zLtp/bgvdnap+HVcvo2SkAjjCMN6w6FnlA30/4g0Pxw0FdovXykEVb/bzNJbSouHHQS+LIenYcSMgmqHQ60wxQjoOpnl9PlDknT+L+omdIeorgih+d5RHDfoRB5WoiwjUuEEk5F5g1EdMUY/dJ3HRJuNAOsptqxmmg1yLjJO1aIcXSewj8d63CcY4AY72c9yIUQ7ai3CtPNp/tPW8T4RBt6lXvTRHHbI43jdPBs+TkQrg6EnEjhoH+dhpB3H9+vX68SeJNzQfVPMUb+KoBkrcpNDrpKV7VCC2sTkkFtsbO0w+eYnfv3v3bl1uyqMSzfqK3217sjNsce07tivvrPEz5mP584gAys8bP/OJTkzRM44QDs0eXxyomydHF0FsT97WXBfHieCJg+hFEjfZdff6m6JOmvtZmzbQ9th1nkU7aB4jIkRzOxlUs17i+NW8qTTq+Xny4qyNVACHCJFo2MedWeYzq5h6hWWEeJuzoWgo3b8X880eTPO1zqPce48pwrBX7ySCtdkLjqGcZq8tnqM5pBrPEe9BXh9T1EvzWnIW117O6zB0tJ8Ix+ipxzbEz5hvtqtoA3kb216nC1HXccITB5bmZZL83FHX0Ybzc0cdDXoZ4LzKJ2yxfXHCFnXS1GxjcYAc1SHEpuY12dgXmu9pc120pdwW8rII31xnx4m21OztdT/neRd/d/cxIp8IZ81tatszbtZL1HnUZX6OXvv1eeL7gAFgyHwfMAAUIoABoAABDAAFCGAAKEAAA0ABAhgAChDAAFCAAAaAAgQwABQggAGgAAEMAAUIYAAoQAADQAECGAAKEMAAUIAABoACBDAAFHBpZ2fnyeTkZJqFi6PT6aRSVV2+fLlaWVmpywsLC9Xjx4/r8tzcXDU1NVWXT9P8/Hx1eHhYl6enp6vZ2dm6fNzy07C8vFxduXLlJ8+5sbFxtK3Hrbt9+3b9d926dauamJio1+3t7VV3796t6+xZ607b1tZWde/evTT30zqK7dve3q7L4erVq/XfHrrX3bhxo5qZmUlzcP7s7u7qAXOxra2t1dP4+Hi1urpah05z+cOHD+v50xQBf+3ataPXiJCL0Dpu+Wl57bXXqkePHqW5pyKUYvmz1p0X8d5E+Ob66VVHEazNdRG8WXOd8GUUCGBGzm8++rrn9CwRwAcHB2nuP3IPqo1v3nm759QUPbh4nWZPc2lpqfrxxx97Ls+9ypN8+lWn59SUe/LNwIqQiuXPWnfW7vzhL8dOTZubm/WIRNOz6ih65c1eL4waAcwLIQ7UMQSbe0YxPB1hedr29/frsO923PLTFq/x3Xff1eXoUcYwbfasdedBDM33c0IQwRyXFvJJxfr6ev2+ntV7C6dNAHOh5QNyHKhz7zN6VTFMGcOdMSx8kcSQcvRsQ/xsDjE/a915E9ed83vXdpi+OQQ9jJ49PC8BzIWWD8i9hppjeQRR2wN8G2NjY0c3WTUdt/y0RfDEUHdsU/T6m0H0rHXnQZwk5Z5r3OAV708sO05sR9Rp22F8OG8EMC+UuBErH+Rz8J7mATyHXLxOFjcKvfTSSz2Xn2b4ZzHUHHcp9xpiPm5dLH/w4EGaq+pyLAvPWnea4o7n5h3QJ7l///65G0aHfghgXigxDB0H+RjaXFxc/NlNP6chem9xQ1EeQo1rzxHyxy0/bTG0HD3DXkPMx62LEYJYnv+2KOdRg2etO01xfT6GkfPrxBSaddS8zhsnAWfxd8Cw+D9gRs5xdzx/8cGbqXQ2uu94zt74/MtUOjvddzxn7761lkrnV/fdzk2Lf/5dKsGLJf4PWAADwJD5IA4AKEQAA0ABAhgAChDAAFCAAAaAAgQwABQggAGgAAEMAAUIYAAoQAADQAECGAAKEMAAUIAABoACBDAAFCCAAaCA+D7gH/7/538/nQUAzl71v/8HFeEx9xpX2AEAAAAASUVORK5CYII="/>
          <p:cNvSpPr>
            <a:spLocks noChangeAspect="1" noChangeArrowheads="1"/>
          </p:cNvSpPr>
          <p:nvPr/>
        </p:nvSpPr>
        <p:spPr bwMode="auto">
          <a:xfrm>
            <a:off x="304800" y="304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" name="AutoShape 4" descr="data:image/png;base64,iVBORw0KGgoAAAANSUhEUgAAAeAAAAEgCAYAAABsPKAhAAAAAXNSR0IArs4c6QAAAARnQU1BAACxjwv8YQUAABSLSURBVHhe7d2xbxzHvQfw1fsPJBZ+BgI3NFmkltyEsAHDoKqYcaXogAQsnIZsBMGIK5qWWTkwCDVUExeEAtBhZdOqQhgGbNCNxDp4JCMEMAL4uSDZp9F7v9UMsz4fxb0TecOjPh9gwdld3h13bna/O7PLu0v//Oc/n/z73/+uAICh+Z9LOzs7TyYnJ9M8AHDWdnd3q/9KZQBgiAQwABQggAGgAAEMAAUIYAAoQAADQAECGAAKaB3AnU7naFpdXU1LAYBBtArg5eXlanp6ulpbW6vu3LlTbW5upjUAwCBaBfCVK1dS6anLly+nEgAwiNYfRTk/P18dHh7W5egJAwCDaf1RlHt7e3X4zs3N1fMxJA0ADK5VD3hhYaG6fv16NTU1Vc9Hb/jmzZtH8yfZ39+vJwC4KMbGxuppENEDbhXAEbhxE9bMzEw9H3dCx81YExMT9TwA0F7rAN7a2qru3buX5qo6jGdnZ9McANCP1gEMAJwe3wcMAIUIYAAoQAADQAECGAAKEMAAUIAABoACBDAAFCCAAaAAAQwABQhgAChAAANAAQIYAAoQwABQgAAGgAIEMAAUIIABoAABDAAFCGAAKODSzs7Ok8nJyTTb2/z8fHV4eJjmnrpz5041MTGR5gCAtnZ3d9sFcNPe3l519+7damVlJS0BAPoRAdz3EPSDBw+qa9eupTkAYBB9B/D29nY1Ozub5gCAQfQ1BL26ulodHBxUt2/fTkva2d/frycAuCjGxsbqaRB9XwOOm7Fu3rxZTU1NpSXAi+LOH/6SSsOz+OffpRJcLH1dA97Y2KiuXLkifAHgFLQO4Lj2e/Xq1TQHADyP1gG8tLRUzczMpDkA4Hn0fRc0APD8BDAAFCCAAaAAAQwABQhgAChAAANAAQIYAAoQwABQgAAGgAIEMAAUIIABoAABDAAFCGAAKEAAA0ABAhgAChDAAFCAAAaAAloH8MbGRtXpdOppfn4+LQUABtEqgLe2tqr19fVqbW2tnlZWVtIaAGAQrQL44cOH1Y0bN9IcAPC8WgXw4eFh3QPOQ9DLy8tpDQAwiNbXgOfm5o6GoLe3t6u9vb20BgDo16WdnZ0nk5OTaba36PGOj49XMzMz9fzCwkJ1/fr1ampqqp4/yf7+fj0Bo+uH999LpeF5+eNPUmk0fPv9h6k0PK+/MvzX5KmxsbF6GsTu7m67AF5dXa0ODg6q27dv1z3fxcXFuicMvDi+eeftVBqeNz7/MpVGw6dfdVJpeN59y7F4FEUAtxqCnp2drR4/flxf/43wjeFoAGBwra8Bx78e5WvAbYeeAYDeWgcwAHB6BDAAFCCAAaAAAQwABQhgAChAAANAAQIYAAoQwABQgAAGgAIEMAAUIIABoAABDAAFCGAAKEAAA0ABAhgAChDAAFCAAAaAAloF8OrqatXpdI6mmAcABte6Bzw9PV2tra3V0+zsbFoKAAzCEDQAFNA6gDc3N4+GoLe2ttJSAGAQrQI4hpzz8PONGzeqzz77LK0BAAZxaWdn58nk5GSabSd6wRHGbe3v79cTMLp+eP+9VBqelz/+JJVGw7fff5hKw/P6K8N/TZ4aGxurp0Hs7u72H8AbGxvV9vZ2tbS0lJaU9elXnVQannffan/yARfFN++8nUrD88bnX6bSaFBHtBUB3GoIemFh4ej67/r6+rkJXwAYVa0COAI3XwPuZ+gZAOjNvyEBQAECGAAKEMAAUIAABoACBDAAFCCAAaAAAQwABQhgAChAAANAAQIYAAoQwABQgAAGgAIEMAAUIIABoAABDAAFCGAAKEAAA0ABAhgACugrgFdXV6tOp1NtbW2lJQDAIPoK4EePHlXj4+NpDgAYVOsAXl5erm7evJnmAIDn0SqAY8j58PCwmpqaSksAgOdxaWdn58nk5GSa7W1+fr66detWNTExUS0sLFTXr1/vK4z39/fr6Sx8+/2HqTQ8r78y/NeE0n54/71UGp6XP/4klUaDOnqxjI2N1dMgdnd3Tw7gvb29anFxMc39x40bN6qZmZk0V86nX3VSaXjefWstleDF8c07b6fS8Lzx+ZepNBrUEW1FAJ84BB293rW1taMpbsKam5s7F+ELAKOqr7ugAYDT0XcALy0tuRkLAJ6THjAAFCCAAaAAAQwABQhgAChAAANAAQIYAAoQwABQgAAGgAIEMAAUIIABoAABDAAFCGAAKEAAA0ABAhgAChDAAFCAAAaAAgQwABTQOoA7nc7RtLe3l5YCAINoFcCrq6vV3Nxctba2Vk1PT1cPHjxIawCAQbQK4NnZ2WpqaqouHxwcVFeuXKnLAMBg+h6CPjw8rAMZABhc6wCO4eeYxsfHq4WFhbQUABjEpZ2dnSeTk5Nptp3oCUcYt7W/v19PZ+Hb7z9MpeF5/ZXhvyaU9sP776XS8Lz88SepNBr++Nd/pdLw/Om3v0glhm1sbKyeBrG7u9sugKPHu7S0VJc3Njaqzc3NamVlpZ4v7dOvOqk0PO++1f7kAy6Kb955O5WG543Pv0yl0fCbj75OpeH54oM3U4lREgHcagj66tWrR9eA19fXz034AsCoahXAMzMzR9eA+xl6BgB6a30TFgBwegQwABQggAGgAAEMAAUIYAAoQAADQAECGAAKEMAAUIAABoACBDAAFCCAAaAAAQwABQhgAChAAANAAQIYAAoQwABQgAAGgAJaB3Cn0zma9vb20lIAYBCtAnh1dbWam5ur1tbWqunp6er+/ftpDQAwiFYBPDs7W01NTdXlV199tf4JAAyu72vADx8+rMbHx9McADCIvgJ4a2urevz4cd0jBgAGd2lnZ+fJ5ORkmj1e3Hi1uLhYXwfu1/7+fj2dhW+//zCVhuf1V4b/mlDaD++/l0rD8/LHn6TSaPjjX/+VSsPzp9/+IpUYtrGxsXoaxO7ubrsAzuF7586damJiIi09H7555+1UGp43Pv8yleDFYV872W8++jqVhueLD95MpdHw6VedVBqed9/qv+N41iKAWw1B57ueI4T9KxIAPL9WAby0tFQPPTen89YTBoBR0vdd0ADA8xPAAFCAAAaAAgQwABQggAGgAAEMAAUIYAAoQAADQAECGAAKEMAAUIAABoACBDAAFCCAAaAAAQwABQhgAChAAANAAQIYAApoHcB7e3tVp9OpVldX0xIAYFCtAnhra6u6e/duNT09nZYAAM+jVQBPTU1VKysraQ4AeF6uAQNAAQIYAAq4tLOz82RycjLNPlu+AWt2drb+2db+/n49nYUf3n8vlYbn5Y8/SSV4cdjXTvbHv/4rlYbnT7/9RSqNhm+//zCVhuf1V87mNcfGxuppELu7u8MJ4LP0m4++TqXh+eKDN1NpNHzzztupNDxvfP5lKo0G7ehk2tHJtKOTqaOnIoBbDUFvbGzU/4K0ublZT1EGAAbXKoBnZmaqtbW1n0wAwODchAUABQhgAChAAANAAQIYAAoQwABQgAAGgAIEMAAUIIABoAABDAAFCGAAKEAAA0ABAhgAChDAAFCAAAaAAgQwABQggAGgAAEMAAUIYAAooHUAz8/PV51Op562trbSUgBgEK0CeHV1tRofH6/W1taqubm56rPPPktrAIBBtArgR48eVa+99lpdnpqaqn/u7e3VPwGA/rUegn7ppZdSqaquXLlS/fjjj2kOAOiXm7AAoIBLOzs7TyYnJ9Nsb3ED1s2bN4+Gn2P+1q1b1cTERD1/kv39/XoCgItibGysngaxu7vbLoCXl5frn7dv367vgI6bsFZWVuplAEB/WgdwiH8/yu7cudO69wsA/FRfAQwAnI4IYDdhAUABAhgAChDAAFCAAAaAAgQwABQggAGgAAEMAAWMxP8Bx4eAXL58+WefvhVfk7i5uVl/RWJ8TGbzw0JC/sCQWB5fp7i0tFQvj0/z+tvf/lbPx8dqHh4e1suz7t+9d+/e0Wtk8Zzx9YxNvZaVsrCwUD1+/DjNVdX09HQ1Oztbl7vXdX+wSnzy2fb2dpqrfrbtGxsb1fr6epqrqhs3blQzMzNp7mk9NF/vPIptiDqIT3fLYrvjvY9t6V6f20G32PbQrI/ubY/njedqtt/4NrHFxcW63Kttj4rmdoTmvtPUrNvux4zy9mfd+8zVq1eP2k73utw+mvtR9+/nuup+bN4Xj3vOURHH3djG4/a/kI/v3eJ49eDBg2OPUd2P6z4+nRcj9X/A8Q1McRBsiq9JjDesKQIwT81QOTg4+NnjQ+z48buxA8QbFeXmAeThw4f1uvg5aqJR5rqIBhkNM8vrYpvv37+flj7dCeKEJD8ufi+CJ3/9ZG7ceX1MzcYeB5Wor3hvLpLYufP2hlzOO3Zsc14W9dH8us4I3+72G3We21scPHu1zVERAZq3PUQbOEnzMVE3bR5z3uX3M6Z4z2NfyprrclBG+EaYxLJnyY+NfbH5Xey9nnMURFuP43YzQHuJbcrbHb+ftzUf13vVSxyf4tiTfzfqN+r5vO5fIxPA3SEYO2x3+D5LHOSi19uv2JF+/etf1z9HWTTSXqH4y1/+sj45yWKn+P3vf5/mngZP1P13331Xz0e4xBdxNDV7L/H4qK/QDKEXSbTL/HWd0U6vXbtWL/vHP/5RL+sWId4cYRhlsZ15RCkCKEZDYjrJoB9of17FPnJSwDQ1e4LHiTbSPVo3iuI4Ht8vH23lNIKxWS9xjIsvDsoirOPYf147UCMTwHGQajboKMeb2C3v8DHM2hSPP64XfJwc8vEm9uqBj5Ljdt4I1tjGEIEZPZPmyEGI9VF3x63PYn38XqyP0Mmh/SKJOoiTtRyo0U5fffXV6le/+tVPToDiJCfOzGMo7iKJbYw2EvtOcySlO4xiXd5Xo81clBOQLPaBqId8Ehrvdd7evCx6cDEU3+wpP0t3p6PXc46CaAvxfp/WyGKzXqJddbel2P96HfvOg5G6CSvesKjsfKDvtdPmHb7Xdah+e8FxIM0hf1qN5byIYeXYcWMb25x995J3/pjC3//+9zp4Q3fgXHRxUIl6iANqDHtluZ12n8TFfLTTaJPxuGjXo6oZpvH+x8luLGuGRew/Tc0h6HhM9wnzRdMcLs4nsFFPMR+i7o4L0Ry0MfrUPK71es7zLtp/bgvdnap+HVcvo2SkAjjCMN6w6FnlA30/4g0Pxw0FdovXykEVb/bzNJbSouHHQS+LIenYcSMgmqHQ60wxQjoOpnl9PlDknT+L+omdIeorgih+d5RHDfoRB5WoiwjUuEEk5F5g1EdMUY/dJ3HRJuNAOsptqxmmg1yLjJO1aIcXSewj8d63CcY4AY72c9yIUQ7ai3CtPNp/tPW8T4RBt6lXvTRHHbI43jdPBs+TkQrg6EnEjhoH+dhpB3H9+vX68SeJNzQfVPMUb+KoBkrcpNDrpKV7VCC2sTkkFtsbO0w+eYnfv3v3bl1uyqMSzfqK3217sjNsce07tivvrPEz5mP584gAys8bP/OJTkzRM44QDs0eXxyomydHF0FsT97WXBfHieCJg+hFEjfZdff6m6JOmvtZmzbQ9th1nkU7aB4jIkRzOxlUs17i+NW8qTTq+Xny4qyNVACHCJFo2MedWeYzq5h6hWWEeJuzoWgo3b8X880eTPO1zqPce48pwrBX7ySCtdkLjqGcZq8tnqM5pBrPEe9BXh9T1EvzWnIW117O6zB0tJ8Ix+ipxzbEz5hvtqtoA3kb216nC1HXccITB5bmZZL83FHX0Ybzc0cdDXoZ4LzKJ2yxfXHCFnXS1GxjcYAc1SHEpuY12dgXmu9pc120pdwW8rII31xnx4m21OztdT/neRd/d/cxIp8IZ81tatszbtZL1HnUZX6OXvv1eeL7gAFgyHwfMAAUIoABoAABDAAFCGAAKEAAA0ABAhgAChDAAFCAAAaAAgQwABQggAGgAAEMAAUIYAAoQAADQAECGAAKEMAAUIAABoACBDAAFHBpZ2fnyeTkZJqFi6PT6aRSVV2+fLlaWVmpywsLC9Xjx4/r8tzcXDU1NVWXT9P8/Hx1eHhYl6enp6vZ2dm6fNzy07C8vFxduXLlJ8+5sbFxtK3Hrbt9+3b9d926dauamJio1+3t7VV3796t6+xZ607b1tZWde/evTT30zqK7dve3q7L4erVq/XfHrrX3bhxo5qZmUlzcP7s7u7qAXOxra2t1dP4+Hi1urpah05z+cOHD+v50xQBf+3ataPXiJCL0Dpu+Wl57bXXqkePHqW5pyKUYvmz1p0X8d5E+Ob66VVHEazNdRG8WXOd8GUUCGBGzm8++rrn9CwRwAcHB2nuP3IPqo1v3nm759QUPbh4nWZPc2lpqfrxxx97Ls+9ypN8+lWn59SUe/LNwIqQiuXPWnfW7vzhL8dOTZubm/WIRNOz6ih65c1eL4waAcwLIQ7UMQSbe0YxPB1hedr29/frsO923PLTFq/x3Xff1eXoUcYwbfasdedBDM33c0IQwRyXFvJJxfr6ev2+ntV7C6dNAHOh5QNyHKhz7zN6VTFMGcOdMSx8kcSQcvRsQ/xsDjE/a915E9ed83vXdpi+OQQ9jJ49PC8BzIWWD8i9hppjeQRR2wN8G2NjY0c3WTUdt/y0RfDEUHdsU/T6m0H0rHXnQZwk5Z5r3OAV708sO05sR9Rp22F8OG8EMC+UuBErH+Rz8J7mATyHXLxOFjcKvfTSSz2Xn2b4ZzHUHHcp9xpiPm5dLH/w4EGaq+pyLAvPWnea4o7n5h3QJ7l///65G0aHfghgXigxDB0H+RjaXFxc/NlNP6chem9xQ1EeQo1rzxHyxy0/bTG0HD3DXkPMx62LEYJYnv+2KOdRg2etO01xfT6GkfPrxBSaddS8zhsnAWfxd8Cw+D9gRs5xdzx/8cGbqXQ2uu94zt74/MtUOjvddzxn7761lkrnV/fdzk2Lf/5dKsGLJf4PWAADwJD5IA4AKEQAA0ABAhgAChDAAFCAAAaAAgQwABQggAGgAAEMAAUIYAAoQAADQAECGAAKEMAAUIAABoACBDAAFCCAAaCA+D7gH/7/538/nQUAzl71v/8HFeEx9xpX2AEAAAAASUVORK5CYII="/>
          <p:cNvSpPr>
            <a:spLocks noChangeAspect="1" noChangeArrowheads="1"/>
          </p:cNvSpPr>
          <p:nvPr/>
        </p:nvSpPr>
        <p:spPr bwMode="auto">
          <a:xfrm>
            <a:off x="457200" y="457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" name="AutoShape 5" descr="data:image/png;base64,iVBORw0KGgoAAAANSUhEUgAAAeAAAAEgCAYAAABsPKAhAAAAAXNSR0IArs4c6QAAAARnQU1BAACxjwv8YQUAABSLSURBVHhe7d2xbxzHvQfw1fsPJBZ+BgI3NFmkltyEsAHDoKqYcaXogAQsnIZsBMGIK5qWWTkwCDVUExeEAtBhZdOqQhgGbNCNxDp4JCMEMAL4uSDZp9F7v9UMsz4fxb0TecOjPh9gwdld3h13bna/O7PLu0v//Oc/n/z73/+uAICh+Z9LOzs7TyYnJ9M8AHDWdnd3q/9KZQBgiAQwABQggAGgAAEMAAUIYAAoQAADQAECGAAKaB3AnU7naFpdXU1LAYBBtArg5eXlanp6ulpbW6vu3LlTbW5upjUAwCBaBfCVK1dS6anLly+nEgAwiNYfRTk/P18dHh7W5egJAwCDaf1RlHt7e3X4zs3N1fMxJA0ADK5VD3hhYaG6fv16NTU1Vc9Hb/jmzZtH8yfZ39+vJwC4KMbGxuppENEDbhXAEbhxE9bMzEw9H3dCx81YExMT9TwA0F7rAN7a2qru3buX5qo6jGdnZ9McANCP1gEMAJwe3wcMAIUIYAAoQAADQAECGAAKEMAAUIAABoACBDAAFCCAAaAAAQwABQhgAChAAANAAQIYAAoQwABQgAAGgAIEMAAUIIABoAABDAAFCGAAKODSzs7Ok8nJyTTb2/z8fHV4eJjmnrpz5041MTGR5gCAtnZ3d9sFcNPe3l519+7damVlJS0BAPoRAdz3EPSDBw+qa9eupTkAYBB9B/D29nY1Ozub5gCAQfQ1BL26ulodHBxUt2/fTkva2d/frycAuCjGxsbqaRB9XwOOm7Fu3rxZTU1NpSXAi+LOH/6SSsOz+OffpRJcLH1dA97Y2KiuXLkifAHgFLQO4Lj2e/Xq1TQHADyP1gG8tLRUzczMpDkA4Hn0fRc0APD8BDAAFCCAAaAAAQwABQhgAChAAANAAQIYAAoQwABQgAAGgAIEMAAUIIABoAABDAAFCGAAKEAAA0ABAhgAChDAAFCAAAaAAloH8MbGRtXpdOppfn4+LQUABtEqgLe2tqr19fVqbW2tnlZWVtIaAGAQrQL44cOH1Y0bN9IcAPC8WgXw4eFh3QPOQ9DLy8tpDQAwiNbXgOfm5o6GoLe3t6u9vb20BgDo16WdnZ0nk5OTaba36PGOj49XMzMz9fzCwkJ1/fr1ampqqp4/yf7+fj0Bo+uH999LpeF5+eNPUmk0fPv9h6k0PK+/MvzX5KmxsbF6GsTu7m67AF5dXa0ODg6q27dv1z3fxcXFuicMvDi+eeftVBqeNz7/MpVGw6dfdVJpeN59y7F4FEUAtxqCnp2drR4/flxf/43wjeFoAGBwra8Bx78e5WvAbYeeAYDeWgcwAHB6BDAAFCCAAaAAAQwABQhgAChAAANAAQIYAAoQwABQgAAGgAIEMAAUIIABoAABDAAFCGAAKEAAA0ABAhgAChDAAFCAAAaAAloF8OrqatXpdI6mmAcABte6Bzw9PV2tra3V0+zsbFoKAAzCEDQAFNA6gDc3N4+GoLe2ttJSAGAQrQI4hpzz8PONGzeqzz77LK0BAAZxaWdn58nk5GSabSd6wRHGbe3v79cTMLp+eP+9VBqelz/+JJVGw7fff5hKw/P6K8N/TZ4aGxurp0Hs7u72H8AbGxvV9vZ2tbS0lJaU9elXnVQannffan/yARfFN++8nUrD88bnX6bSaFBHtBUB3GoIemFh4ej67/r6+rkJXwAYVa0COAI3XwPuZ+gZAOjNvyEBQAECGAAKEMAAUIAABoACBDAAFCCAAaAAAQwABQhgAChAAANAAQIYAAoQwABQgAAGgAIEMAAUIIABoAABDAAFCGAAKEAAA0ABAhgACugrgFdXV6tOp1NtbW2lJQDAIPoK4EePHlXj4+NpDgAYVOsAXl5erm7evJnmAIDn0SqAY8j58PCwmpqaSksAgOdxaWdn58nk5GSa7W1+fr66detWNTExUS0sLFTXr1/vK4z39/fr6Sx8+/2HqTQ8r78y/NeE0n54/71UGp6XP/4klUaDOnqxjI2N1dMgdnd3Tw7gvb29anFxMc39x40bN6qZmZk0V86nX3VSaXjefWstleDF8c07b6fS8Lzx+ZepNBrUEW1FAJ84BB293rW1taMpbsKam5s7F+ELAKOqr7ugAYDT0XcALy0tuRkLAJ6THjAAFCCAAaAAAQwABQhgAChAAANAAQIYAAoQwABQgAAGgAIEMAAUIIABoAABDAAFCGAAKEAAA0ABAhgAChDAAFCAAAaAAgQwABTQOoA7nc7RtLe3l5YCAINoFcCrq6vV3Nxctba2Vk1PT1cPHjxIawCAQbQK4NnZ2WpqaqouHxwcVFeuXKnLAMBg+h6CPjw8rAMZABhc6wCO4eeYxsfHq4WFhbQUABjEpZ2dnSeTk5Nptp3oCUcYt7W/v19PZ+Hb7z9MpeF5/ZXhvyaU9sP776XS8Lz88SepNBr++Nd/pdLw/Om3v0glhm1sbKyeBrG7u9sugKPHu7S0VJc3Njaqzc3NamVlpZ4v7dOvOqk0PO++1f7kAy6Kb955O5WG543Pv0yl0fCbj75OpeH54oM3U4lREgHcagj66tWrR9eA19fXz034AsCoahXAMzMzR9eA+xl6BgB6a30TFgBwegQwABQggAGgAAEMAAUIYAAoQAADQAECGAAKEMAAUIAABoACBDAAFCCAAaAAAQwABQhgAChAAANAAQIYAAoQwABQgAAGgAJaB3Cn0zma9vb20lIAYBCtAnh1dbWam5ur1tbWqunp6er+/ftpDQAwiFYBPDs7W01NTdXlV199tf4JAAyu72vADx8+rMbHx9McADCIvgJ4a2urevz4cd0jBgAGd2lnZ+fJ5ORkmj1e3Hi1uLhYXwfu1/7+fj2dhW+//zCVhuf1V4b/mlDaD++/l0rD8/LHn6TSaPjjX/+VSsPzp9/+IpUYtrGxsXoaxO7ubrsAzuF7586damJiIi09H7555+1UGp43Pv8yleDFYV872W8++jqVhueLD95MpdHw6VedVBqed9/qv+N41iKAWw1B57ueI4T9KxIAPL9WAby0tFQPPTen89YTBoBR0vdd0ADA8xPAAFCAAAaAAgQwABQggAGgAAEMAAUIYAAoQAADQAECGAAKEMAAUIAABoACBDAAFCCAAaAAAQwABQhgAChAAANAAQIYAApoHcB7e3tVp9OpVldX0xIAYFCtAnhra6u6e/duNT09nZYAAM+jVQBPTU1VKysraQ4AeF6uAQNAAQIYAAq4tLOz82RycjLNPlu+AWt2drb+2db+/n49nYUf3n8vlYbn5Y8/SSV4cdjXTvbHv/4rlYbnT7/9RSqNhm+//zCVhuf1V87mNcfGxuppELu7u8MJ4LP0m4++TqXh+eKDN1NpNHzzztupNDxvfP5lKo0G7ehk2tHJtKOTqaOnIoBbDUFvbGzU/4K0ublZT1EGAAbXKoBnZmaqtbW1n0wAwODchAUABQhgAChAAANAAQIYAAoQwABQgAAGgAIEMAAUIIABoAABDAAFCGAAKEAAA0ABAhgAChDAAFCAAAaAAgQwABQggAGgAAEMAAUIYAAooHUAz8/PV51Op562trbSUgBgEK0CeHV1tRofH6/W1taqubm56rPPPktrAIBBtArgR48eVa+99lpdnpqaqn/u7e3VPwGA/rUegn7ppZdSqaquXLlS/fjjj2kOAOiXm7AAoIBLOzs7TyYnJ9Nsb3ED1s2bN4+Gn2P+1q1b1cTERD1/kv39/XoCgItibGysngaxu7vbLoCXl5frn7dv367vgI6bsFZWVuplAEB/WgdwiH8/yu7cudO69wsA/FRfAQwAnI4IYDdhAUABAhgAChDAAFCAAAaAAgQwABQggAGgAAEMAAWMxP8Bx4eAXL58+WefvhVfk7i5uVl/RWJ8TGbzw0JC/sCQWB5fp7i0tFQvj0/z+tvf/lbPx8dqHh4e1suz7t+9d+/e0Wtk8Zzx9YxNvZaVsrCwUD1+/DjNVdX09HQ1Oztbl7vXdX+wSnzy2fb2dpqrfrbtGxsb1fr6epqrqhs3blQzMzNp7mk9NF/vPIptiDqIT3fLYrvjvY9t6V6f20G32PbQrI/ubY/njedqtt/4NrHFxcW63Kttj4rmdoTmvtPUrNvux4zy9mfd+8zVq1eP2k73utw+mvtR9+/nuup+bN4Xj3vOURHH3djG4/a/kI/v3eJ49eDBg2OPUd2P6z4+nRcj9X/A8Q1McRBsiq9JjDesKQIwT81QOTg4+NnjQ+z48buxA8QbFeXmAeThw4f1uvg5aqJR5rqIBhkNM8vrYpvv37+flj7dCeKEJD8ufi+CJ3/9ZG7ceX1MzcYeB5Wor3hvLpLYufP2hlzOO3Zsc14W9dH8us4I3+72G3We21scPHu1zVERAZq3PUQbOEnzMVE3bR5z3uX3M6Z4z2NfyprrclBG+EaYxLJnyY+NfbH5Xey9nnMURFuP43YzQHuJbcrbHb+ftzUf13vVSxyf4tiTfzfqN+r5vO5fIxPA3SEYO2x3+D5LHOSi19uv2JF+/etf1z9HWTTSXqH4y1/+sj45yWKn+P3vf5/mngZP1P13331Xz0e4xBdxNDV7L/H4qK/QDKEXSbTL/HWd0U6vXbtWL/vHP/5RL+sWId4cYRhlsZ15RCkCKEZDYjrJoB9of17FPnJSwDQ1e4LHiTbSPVo3iuI4Ht8vH23lNIKxWS9xjIsvDsoirOPYf147UCMTwHGQajboKMeb2C3v8DHM2hSPP64XfJwc8vEm9uqBj5Ljdt4I1tjGEIEZPZPmyEGI9VF3x63PYn38XqyP0Mmh/SKJOoiTtRyo0U5fffXV6le/+tVPToDiJCfOzGMo7iKJbYw2EvtOcySlO4xiXd5Xo81clBOQLPaBqId8Ehrvdd7evCx6cDEU3+wpP0t3p6PXc46CaAvxfp/WyGKzXqJddbel2P96HfvOg5G6CSvesKjsfKDvtdPmHb7Xdah+e8FxIM0hf1qN5byIYeXYcWMb25x995J3/pjC3//+9zp4Q3fgXHRxUIl6iANqDHtluZ12n8TFfLTTaJPxuGjXo6oZpvH+x8luLGuGRew/Tc0h6HhM9wnzRdMcLs4nsFFPMR+i7o4L0Ry0MfrUPK71es7zLtp/bgvdnap+HVcvo2SkAjjCMN6w6FnlA30/4g0Pxw0FdovXykEVb/bzNJbSouHHQS+LIenYcSMgmqHQ60wxQjoOpnl9PlDknT+L+omdIeorgih+d5RHDfoRB5WoiwjUuEEk5F5g1EdMUY/dJ3HRJuNAOsptqxmmg1yLjJO1aIcXSewj8d63CcY4AY72c9yIUQ7ai3CtPNp/tPW8T4RBt6lXvTRHHbI43jdPBs+TkQrg6EnEjhoH+dhpB3H9+vX68SeJNzQfVPMUb+KoBkrcpNDrpKV7VCC2sTkkFtsbO0w+eYnfv3v3bl1uyqMSzfqK3217sjNsce07tivvrPEz5mP584gAys8bP/OJTkzRM44QDs0eXxyomydHF0FsT97WXBfHieCJg+hFEjfZdff6m6JOmvtZmzbQ9th1nkU7aB4jIkRzOxlUs17i+NW8qTTq+Xny4qyNVACHCJFo2MedWeYzq5h6hWWEeJuzoWgo3b8X880eTPO1zqPce48pwrBX7ySCtdkLjqGcZq8tnqM5pBrPEe9BXh9T1EvzWnIW117O6zB0tJ8Ix+ipxzbEz5hvtqtoA3kb216nC1HXccITB5bmZZL83FHX0Ybzc0cdDXoZ4LzKJ2yxfXHCFnXS1GxjcYAc1SHEpuY12dgXmu9pc120pdwW8rII31xnx4m21OztdT/neRd/d/cxIp8IZ81tatszbtZL1HnUZX6OXvv1eeL7gAFgyHwfMAAUIoABoAABDAAFCGAAKEAAA0ABAhgAChDAAFCAAAaAAgQwABQggAGgAAEMAAUIYAAoQAADQAECGAAKEMAAUIAABoACBDAAFHBpZ2fnyeTkZJqFi6PT6aRSVV2+fLlaWVmpywsLC9Xjx4/r8tzcXDU1NVWXT9P8/Hx1eHhYl6enp6vZ2dm6fNzy07C8vFxduXLlJ8+5sbFxtK3Hrbt9+3b9d926dauamJio1+3t7VV3796t6+xZ607b1tZWde/evTT30zqK7dve3q7L4erVq/XfHrrX3bhxo5qZmUlzcP7s7u7qAXOxra2t1dP4+Hi1urpah05z+cOHD+v50xQBf+3ataPXiJCL0Dpu+Wl57bXXqkePHqW5pyKUYvmz1p0X8d5E+Ob66VVHEazNdRG8WXOd8GUUCGBGzm8++rrn9CwRwAcHB2nuP3IPqo1v3nm759QUPbh4nWZPc2lpqfrxxx97Ls+9ypN8+lWn59SUe/LNwIqQiuXPWnfW7vzhL8dOTZubm/WIRNOz6ih65c1eL4waAcwLIQ7UMQSbe0YxPB1hedr29/frsO923PLTFq/x3Xff1eXoUcYwbfasdedBDM33c0IQwRyXFvJJxfr6ev2+ntV7C6dNAHOh5QNyHKhz7zN6VTFMGcOdMSx8kcSQcvRsQ/xsDjE/a915E9ed83vXdpi+OQQ9jJ49PC8BzIWWD8i9hppjeQRR2wN8G2NjY0c3WTUdt/y0RfDEUHdsU/T6m0H0rHXnQZwk5Z5r3OAV708sO05sR9Rp22F8OG8EMC+UuBErH+Rz8J7mATyHXLxOFjcKvfTSSz2Xn2b4ZzHUHHcp9xpiPm5dLH/w4EGaq+pyLAvPWnea4o7n5h3QJ7l///65G0aHfghgXigxDB0H+RjaXFxc/NlNP6chem9xQ1EeQo1rzxHyxy0/bTG0HD3DXkPMx62LEYJYnv+2KOdRg2etO01xfT6GkfPrxBSaddS8zhsnAWfxd8Cw+D9gRs5xdzx/8cGbqXQ2uu94zt74/MtUOjvddzxn7761lkrnV/fdzk2Lf/5dKsGLJf4PWAADwJD5IA4AKEQAA0ABAhgAChDAAFCAAAaAAgQwABQggAGgAAEMAAUIYAAoQAADQAECGAAKEMAAUIAABoACBDAAFCCAAaCA+D7gH/7/538/nQUAzl71v/8HFeEx9xpX2AEAAAAASUVORK5CYII="/>
          <p:cNvSpPr>
            <a:spLocks noChangeAspect="1" noChangeArrowheads="1"/>
          </p:cNvSpPr>
          <p:nvPr/>
        </p:nvSpPr>
        <p:spPr bwMode="auto">
          <a:xfrm>
            <a:off x="609600" y="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979712" y="914400"/>
            <a:ext cx="52469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latin typeface="+mj-lt"/>
                <a:cs typeface="Arial" pitchFamily="34" charset="0"/>
              </a:rPr>
              <a:t>ABUSI DI POLIZIA </a:t>
            </a:r>
            <a:r>
              <a:rPr lang="it-IT" sz="3200" dirty="0" smtClean="0">
                <a:latin typeface="+mj-lt"/>
                <a:cs typeface="Arial" pitchFamily="34" charset="0"/>
              </a:rPr>
              <a:t>(2016)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076" y="1805430"/>
            <a:ext cx="5918224" cy="395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309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CARATTERISTICHE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UNIFORMITA’ TERRITORIALE </a:t>
            </a:r>
            <a:r>
              <a:rPr lang="it-IT" dirty="0" smtClean="0"/>
              <a:t>nessuna differenza</a:t>
            </a:r>
            <a:endParaRPr lang="it-IT" dirty="0" smtClean="0"/>
          </a:p>
          <a:p>
            <a:r>
              <a:rPr lang="it-IT" b="1" dirty="0" smtClean="0"/>
              <a:t>TUTTE </a:t>
            </a:r>
            <a:r>
              <a:rPr lang="it-IT" dirty="0" smtClean="0"/>
              <a:t>le forze di polizia li commettono</a:t>
            </a:r>
            <a:endParaRPr lang="it-IT" b="1" dirty="0" smtClean="0"/>
          </a:p>
          <a:p>
            <a:r>
              <a:rPr lang="it-IT" b="1" i="1" dirty="0" smtClean="0"/>
              <a:t>Outsiders</a:t>
            </a:r>
            <a:r>
              <a:rPr lang="it-IT" i="1" dirty="0" smtClean="0"/>
              <a:t> </a:t>
            </a:r>
            <a:r>
              <a:rPr lang="it-IT" dirty="0" smtClean="0"/>
              <a:t>come bersaglio</a:t>
            </a:r>
            <a:r>
              <a:rPr lang="it-IT" dirty="0" smtClean="0"/>
              <a:t>: consumatori di sostanze, tifosi, attivisti, persone con patologie mentali, </a:t>
            </a:r>
            <a:r>
              <a:rPr lang="it-IT" i="1" dirty="0" smtClean="0"/>
              <a:t>popolo della notte</a:t>
            </a:r>
            <a:r>
              <a:rPr lang="it-IT" dirty="0" smtClean="0"/>
              <a:t>, migranti</a:t>
            </a:r>
            <a:endParaRPr lang="it-IT" dirty="0" smtClean="0"/>
          </a:p>
          <a:p>
            <a:r>
              <a:rPr lang="it-IT" b="1" i="1" dirty="0" smtClean="0"/>
              <a:t>Abusi</a:t>
            </a:r>
            <a:r>
              <a:rPr lang="it-IT" b="1" i="1" dirty="0" smtClean="0"/>
              <a:t> </a:t>
            </a:r>
            <a:r>
              <a:rPr lang="it-IT" dirty="0" smtClean="0"/>
              <a:t>pestaggi</a:t>
            </a:r>
            <a:r>
              <a:rPr lang="it-IT" dirty="0" smtClean="0"/>
              <a:t>, morte 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254588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DINAMICA 1: CHIAMATA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CHIAMATA</a:t>
            </a:r>
            <a:r>
              <a:rPr lang="it-IT" b="1" dirty="0" smtClean="0"/>
              <a:t> </a:t>
            </a:r>
            <a:r>
              <a:rPr lang="it-IT" dirty="0" smtClean="0"/>
              <a:t>dai re</a:t>
            </a:r>
            <a:r>
              <a:rPr lang="it-IT" dirty="0" smtClean="0"/>
              <a:t>sidenti: </a:t>
            </a:r>
            <a:r>
              <a:rPr lang="it-IT" i="1" dirty="0" smtClean="0"/>
              <a:t>panico morale</a:t>
            </a:r>
            <a:r>
              <a:rPr lang="it-IT" i="1" dirty="0" smtClean="0"/>
              <a:t>/missione</a:t>
            </a:r>
            <a:endParaRPr lang="it-IT" i="1" dirty="0" smtClean="0"/>
          </a:p>
          <a:p>
            <a:r>
              <a:rPr lang="it-IT" b="1" dirty="0" smtClean="0"/>
              <a:t>STOP AND SEARCH </a:t>
            </a:r>
            <a:r>
              <a:rPr lang="it-IT" dirty="0" smtClean="0"/>
              <a:t>della persona: </a:t>
            </a:r>
            <a:r>
              <a:rPr lang="it-IT" i="1" dirty="0" smtClean="0"/>
              <a:t>aggressività</a:t>
            </a:r>
            <a:endParaRPr lang="it-IT" i="1" dirty="0" smtClean="0"/>
          </a:p>
          <a:p>
            <a:r>
              <a:rPr lang="it-IT" b="1" dirty="0" smtClean="0"/>
              <a:t>«</a:t>
            </a:r>
            <a:r>
              <a:rPr lang="it-IT" b="1" dirty="0" smtClean="0"/>
              <a:t>AIUTO</a:t>
            </a:r>
            <a:r>
              <a:rPr lang="it-IT" b="1" dirty="0" smtClean="0"/>
              <a:t>» </a:t>
            </a:r>
            <a:r>
              <a:rPr lang="it-IT" dirty="0" smtClean="0"/>
              <a:t>perquisizione</a:t>
            </a:r>
            <a:r>
              <a:rPr lang="it-IT" dirty="0" smtClean="0"/>
              <a:t>, </a:t>
            </a:r>
            <a:r>
              <a:rPr lang="it-IT" dirty="0" smtClean="0"/>
              <a:t>richiesta generalità</a:t>
            </a:r>
            <a:r>
              <a:rPr lang="it-IT" dirty="0" smtClean="0"/>
              <a:t>, </a:t>
            </a:r>
            <a:r>
              <a:rPr lang="it-IT" dirty="0" err="1" smtClean="0"/>
              <a:t>ammanettamento</a:t>
            </a:r>
            <a:endParaRPr lang="it-IT" dirty="0" smtClean="0"/>
          </a:p>
          <a:p>
            <a:r>
              <a:rPr lang="it-IT" b="1" dirty="0" smtClean="0"/>
              <a:t>REAZIONE </a:t>
            </a:r>
            <a:r>
              <a:rPr lang="it-IT" dirty="0" smtClean="0"/>
              <a:t>del fermato</a:t>
            </a:r>
            <a:endParaRPr lang="it-IT" dirty="0"/>
          </a:p>
          <a:p>
            <a:r>
              <a:rPr lang="it-IT" b="1" dirty="0" smtClean="0"/>
              <a:t>ABUSI </a:t>
            </a:r>
            <a:r>
              <a:rPr lang="it-IT" dirty="0" smtClean="0"/>
              <a:t>risultato finale</a:t>
            </a:r>
            <a:endParaRPr lang="it-IT" b="1" dirty="0" smtClean="0"/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226383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DINAMICA </a:t>
            </a:r>
            <a:r>
              <a:rPr lang="it-IT" b="1" dirty="0" smtClean="0"/>
              <a:t>2: </a:t>
            </a:r>
            <a:r>
              <a:rPr lang="it-IT" b="1" dirty="0" smtClean="0"/>
              <a:t>PATTUGLIA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PATTUGLIA </a:t>
            </a:r>
            <a:r>
              <a:rPr lang="it-IT" dirty="0" smtClean="0"/>
              <a:t>quartieri popolari: </a:t>
            </a:r>
            <a:r>
              <a:rPr lang="it-IT" dirty="0" smtClean="0"/>
              <a:t>conservatorismo politico</a:t>
            </a:r>
            <a:endParaRPr lang="it-IT" dirty="0" smtClean="0"/>
          </a:p>
          <a:p>
            <a:r>
              <a:rPr lang="it-IT" b="1" dirty="0" smtClean="0"/>
              <a:t>SELEZIONE </a:t>
            </a:r>
            <a:r>
              <a:rPr lang="it-IT" dirty="0" smtClean="0"/>
              <a:t>chi perquisire?</a:t>
            </a:r>
            <a:endParaRPr lang="it-IT" dirty="0" smtClean="0"/>
          </a:p>
          <a:p>
            <a:r>
              <a:rPr lang="it-IT" b="1" dirty="0" smtClean="0"/>
              <a:t>APPROCCIO PREVENTIVO</a:t>
            </a:r>
            <a:r>
              <a:rPr lang="it-IT" b="1" dirty="0" smtClean="0"/>
              <a:t> </a:t>
            </a:r>
            <a:r>
              <a:rPr lang="it-IT" dirty="0" smtClean="0"/>
              <a:t>abuso</a:t>
            </a:r>
            <a:r>
              <a:rPr lang="it-IT" dirty="0" smtClean="0"/>
              <a:t>: aggressività. </a:t>
            </a:r>
            <a:r>
              <a:rPr lang="it-IT" i="1" dirty="0" smtClean="0"/>
              <a:t>Vivono</a:t>
            </a:r>
            <a:r>
              <a:rPr lang="it-IT" dirty="0" smtClean="0"/>
              <a:t> in </a:t>
            </a:r>
            <a:r>
              <a:rPr lang="it-IT" i="1" dirty="0" smtClean="0"/>
              <a:t>aree poco raccomandabili</a:t>
            </a:r>
            <a:endParaRPr lang="it-IT" i="1" dirty="0" smtClean="0"/>
          </a:p>
          <a:p>
            <a:r>
              <a:rPr lang="it-IT" b="1" dirty="0" smtClean="0"/>
              <a:t>REAZIONE </a:t>
            </a:r>
            <a:r>
              <a:rPr lang="it-IT" dirty="0" smtClean="0"/>
              <a:t>del fermato</a:t>
            </a:r>
            <a:endParaRPr lang="it-IT" dirty="0" smtClean="0"/>
          </a:p>
          <a:p>
            <a:r>
              <a:rPr lang="it-IT" b="1" dirty="0" smtClean="0"/>
              <a:t>ABUSO FINALE </a:t>
            </a:r>
            <a:r>
              <a:rPr lang="it-IT" b="1" i="1" dirty="0" err="1" smtClean="0"/>
              <a:t>vittimizazione</a:t>
            </a:r>
            <a:r>
              <a:rPr lang="it-IT" b="1" i="1" dirty="0" smtClean="0"/>
              <a:t> </a:t>
            </a:r>
            <a:endParaRPr lang="it-IT" dirty="0" smtClean="0"/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893792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82698881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2555776" y="548680"/>
            <a:ext cx="388843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DINAMICA </a:t>
            </a:r>
            <a:r>
              <a:rPr lang="it-IT" b="1" dirty="0" smtClean="0"/>
              <a:t>1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944110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342936457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2699792" y="620688"/>
            <a:ext cx="374441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DINAMICA </a:t>
            </a:r>
            <a:r>
              <a:rPr lang="it-IT" b="1" dirty="0" smtClean="0"/>
              <a:t>2: </a:t>
            </a:r>
            <a:r>
              <a:rPr lang="it-IT" b="1" dirty="0" smtClean="0"/>
              <a:t>PATTUGLIA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6961210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250</Words>
  <Application>Microsoft Office PowerPoint</Application>
  <PresentationFormat>Presentazione su schermo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POLIZIA E DESIDERIO IN CITTA’</vt:lpstr>
      <vt:lpstr>POLIZIA E DESIDERIO</vt:lpstr>
      <vt:lpstr>Presentazione standard di PowerPoint</vt:lpstr>
      <vt:lpstr>Presentazione standard di PowerPoint</vt:lpstr>
      <vt:lpstr>CARATTERISTICHE</vt:lpstr>
      <vt:lpstr>DINAMICA 1: CHIAMATA</vt:lpstr>
      <vt:lpstr>DINAMICA 2: PATTUGLIA</vt:lpstr>
      <vt:lpstr>Presentazione standard di PowerPoint</vt:lpstr>
      <vt:lpstr>Presentazione standard di PowerPoint</vt:lpstr>
      <vt:lpstr>PROBLEMI LEGATI ALL’ABUSO</vt:lpstr>
      <vt:lpstr>INFRANGERE IL MURO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POLICE AND DESIRE IN THE CITY</dc:title>
  <dc:creator>Vincenzo</dc:creator>
  <cp:lastModifiedBy>Vincenzo</cp:lastModifiedBy>
  <cp:revision>25</cp:revision>
  <dcterms:created xsi:type="dcterms:W3CDTF">2019-08-31T13:31:25Z</dcterms:created>
  <dcterms:modified xsi:type="dcterms:W3CDTF">2023-05-23T17:40:45Z</dcterms:modified>
</cp:coreProperties>
</file>